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59" r:id="rId4"/>
    <p:sldId id="261" r:id="rId5"/>
    <p:sldId id="264" r:id="rId6"/>
    <p:sldId id="265" r:id="rId7"/>
    <p:sldId id="276" r:id="rId8"/>
    <p:sldId id="277" r:id="rId9"/>
    <p:sldId id="269" r:id="rId10"/>
    <p:sldId id="278" r:id="rId11"/>
    <p:sldId id="271" r:id="rId12"/>
    <p:sldId id="274" r:id="rId13"/>
    <p:sldId id="279" r:id="rId14"/>
    <p:sldId id="27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FF7E79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93" autoAdjust="0"/>
    <p:restoredTop sz="94660"/>
  </p:normalViewPr>
  <p:slideViewPr>
    <p:cSldViewPr snapToGrid="0">
      <p:cViewPr>
        <p:scale>
          <a:sx n="80" d="100"/>
          <a:sy n="80" d="100"/>
        </p:scale>
        <p:origin x="1171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E10A7B-F8F0-A448-A406-5A136EE3B03B}" type="doc">
      <dgm:prSet loTypeId="urn:microsoft.com/office/officeart/2005/8/layout/arrow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6FC49F-85EB-674B-A51A-63D808C16634}">
      <dgm:prSet phldrT="[Text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SDD: 24%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trẻ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&lt; 5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tuổi</a:t>
          </a:r>
          <a:endParaRPr lang="fr-FR" altLang="zh-CN" sz="2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SDD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bào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thai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: 7%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nhiễm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trùng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&amp; KST</a:t>
          </a:r>
        </a:p>
      </dgm:t>
    </dgm:pt>
    <dgm:pt modelId="{B3BEB410-3496-4A4C-BF77-75E090E5BAE9}" type="parTrans" cxnId="{0F434A22-B1FA-BB49-A0FE-149AC53D3380}">
      <dgm:prSet/>
      <dgm:spPr/>
      <dgm:t>
        <a:bodyPr/>
        <a:lstStyle/>
        <a:p>
          <a:endParaRPr lang="en-US" sz="2200"/>
        </a:p>
      </dgm:t>
    </dgm:pt>
    <dgm:pt modelId="{EC681BCF-8559-314F-BE4A-C38D429FABE8}" type="sibTrans" cxnId="{0F434A22-B1FA-BB49-A0FE-149AC53D3380}">
      <dgm:prSet/>
      <dgm:spPr/>
      <dgm:t>
        <a:bodyPr/>
        <a:lstStyle/>
        <a:p>
          <a:endParaRPr lang="en-US" sz="2200"/>
        </a:p>
      </dgm:t>
    </dgm:pt>
    <dgm:pt modelId="{19978B19-0430-E445-823D-B97B6C42737D}">
      <dgm:prSet phldrT="[Text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béo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phì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: TP 41-50%,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nông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thôn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15,3%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dị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tật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bẩm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sinh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: 41.000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trẻ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SS/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năm</a:t>
          </a:r>
          <a:endParaRPr lang="fr-FR" altLang="zh-CN" sz="2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tai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nạn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,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ngộ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độc</a:t>
          </a:r>
          <a:endParaRPr lang="fr-FR" altLang="zh-CN" sz="2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bệnh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mạn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tính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,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bệnh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chuyển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hóa</a:t>
          </a:r>
          <a:endParaRPr lang="fr-FR" altLang="zh-CN" sz="2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ung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thư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,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miễn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dịch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&amp;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dị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ứng</a:t>
          </a:r>
          <a:endParaRPr lang="en-US" sz="2200" dirty="0"/>
        </a:p>
      </dgm:t>
    </dgm:pt>
    <dgm:pt modelId="{76780C68-DE29-BB46-AE8A-4AE9946D021E}" type="parTrans" cxnId="{C8812333-9F09-BC4D-98EF-479732F937DE}">
      <dgm:prSet/>
      <dgm:spPr/>
      <dgm:t>
        <a:bodyPr/>
        <a:lstStyle/>
        <a:p>
          <a:endParaRPr lang="en-US" sz="2200"/>
        </a:p>
      </dgm:t>
    </dgm:pt>
    <dgm:pt modelId="{04F4FA9E-53DE-394D-B7CC-F7A70CA61EFC}" type="sibTrans" cxnId="{C8812333-9F09-BC4D-98EF-479732F937DE}">
      <dgm:prSet/>
      <dgm:spPr/>
      <dgm:t>
        <a:bodyPr/>
        <a:lstStyle/>
        <a:p>
          <a:endParaRPr lang="en-US" sz="2200"/>
        </a:p>
      </dgm:t>
    </dgm:pt>
    <dgm:pt modelId="{D31768F2-65EB-FD41-9522-3B6DD26C494C}" type="pres">
      <dgm:prSet presAssocID="{7FE10A7B-F8F0-A448-A406-5A136EE3B03B}" presName="compositeShape" presStyleCnt="0">
        <dgm:presLayoutVars>
          <dgm:chMax val="2"/>
          <dgm:dir/>
          <dgm:resizeHandles val="exact"/>
        </dgm:presLayoutVars>
      </dgm:prSet>
      <dgm:spPr/>
    </dgm:pt>
    <dgm:pt modelId="{EB234189-B947-724F-874B-1689ECE4010A}" type="pres">
      <dgm:prSet presAssocID="{7FE10A7B-F8F0-A448-A406-5A136EE3B03B}" presName="divider" presStyleLbl="fgShp" presStyleIdx="0" presStyleCnt="1" custLinFactNeighborX="-823" custLinFactNeighborY="-12451"/>
      <dgm:spPr>
        <a:solidFill>
          <a:schemeClr val="accent1">
            <a:lumMod val="60000"/>
            <a:lumOff val="40000"/>
          </a:schemeClr>
        </a:solidFill>
      </dgm:spPr>
    </dgm:pt>
    <dgm:pt modelId="{8465B808-52F3-AE4D-91CD-106AA59244F3}" type="pres">
      <dgm:prSet presAssocID="{566FC49F-85EB-674B-A51A-63D808C16634}" presName="downArrow" presStyleLbl="node1" presStyleIdx="0" presStyleCnt="2" custScaleX="27988" custLinFactNeighborX="-9885" custLinFactNeighborY="830"/>
      <dgm:spPr>
        <a:solidFill>
          <a:srgbClr val="00B0F0"/>
        </a:solidFill>
        <a:ln>
          <a:solidFill>
            <a:schemeClr val="bg1"/>
          </a:solidFill>
        </a:ln>
      </dgm:spPr>
    </dgm:pt>
    <dgm:pt modelId="{4B953695-105B-B644-B81B-5A5AA6182BC6}" type="pres">
      <dgm:prSet presAssocID="{566FC49F-85EB-674B-A51A-63D808C16634}" presName="downArrowText" presStyleLbl="revTx" presStyleIdx="0" presStyleCnt="2" custScaleX="112196" custLinFactNeighborX="-67560" custLinFactNeighborY="4341">
        <dgm:presLayoutVars>
          <dgm:bulletEnabled val="1"/>
        </dgm:presLayoutVars>
      </dgm:prSet>
      <dgm:spPr/>
    </dgm:pt>
    <dgm:pt modelId="{720CE102-B799-2E4D-8F83-9612B7D1E909}" type="pres">
      <dgm:prSet presAssocID="{19978B19-0430-E445-823D-B97B6C42737D}" presName="upArrow" presStyleLbl="node1" presStyleIdx="1" presStyleCnt="2" custScaleX="28778" custLinFactNeighborX="11072" custLinFactNeighborY="-1660"/>
      <dgm:spPr>
        <a:solidFill>
          <a:srgbClr val="00B0F0"/>
        </a:solidFill>
        <a:ln>
          <a:solidFill>
            <a:schemeClr val="bg1"/>
          </a:solidFill>
        </a:ln>
      </dgm:spPr>
    </dgm:pt>
    <dgm:pt modelId="{DF5FA0BD-82C6-9B40-A29E-D7C0B35A65AE}" type="pres">
      <dgm:prSet presAssocID="{19978B19-0430-E445-823D-B97B6C42737D}" presName="upArrowText" presStyleLbl="revTx" presStyleIdx="1" presStyleCnt="2" custScaleX="127555" custLinFactNeighborX="58942" custLinFactNeighborY="-3684">
        <dgm:presLayoutVars>
          <dgm:bulletEnabled val="1"/>
        </dgm:presLayoutVars>
      </dgm:prSet>
      <dgm:spPr/>
    </dgm:pt>
  </dgm:ptLst>
  <dgm:cxnLst>
    <dgm:cxn modelId="{1DF45208-B621-A548-991A-385CCF974F2B}" type="presOf" srcId="{7FE10A7B-F8F0-A448-A406-5A136EE3B03B}" destId="{D31768F2-65EB-FD41-9522-3B6DD26C494C}" srcOrd="0" destOrd="0" presId="urn:microsoft.com/office/officeart/2005/8/layout/arrow3"/>
    <dgm:cxn modelId="{0F434A22-B1FA-BB49-A0FE-149AC53D3380}" srcId="{7FE10A7B-F8F0-A448-A406-5A136EE3B03B}" destId="{566FC49F-85EB-674B-A51A-63D808C16634}" srcOrd="0" destOrd="0" parTransId="{B3BEB410-3496-4A4C-BF77-75E090E5BAE9}" sibTransId="{EC681BCF-8559-314F-BE4A-C38D429FABE8}"/>
    <dgm:cxn modelId="{C8812333-9F09-BC4D-98EF-479732F937DE}" srcId="{7FE10A7B-F8F0-A448-A406-5A136EE3B03B}" destId="{19978B19-0430-E445-823D-B97B6C42737D}" srcOrd="1" destOrd="0" parTransId="{76780C68-DE29-BB46-AE8A-4AE9946D021E}" sibTransId="{04F4FA9E-53DE-394D-B7CC-F7A70CA61EFC}"/>
    <dgm:cxn modelId="{5F5075D0-8F0B-D044-B3FC-4D4841BC74B3}" type="presOf" srcId="{19978B19-0430-E445-823D-B97B6C42737D}" destId="{DF5FA0BD-82C6-9B40-A29E-D7C0B35A65AE}" srcOrd="0" destOrd="0" presId="urn:microsoft.com/office/officeart/2005/8/layout/arrow3"/>
    <dgm:cxn modelId="{34F57FD0-A4E1-074F-9DFB-6A96FED4AF01}" type="presOf" srcId="{566FC49F-85EB-674B-A51A-63D808C16634}" destId="{4B953695-105B-B644-B81B-5A5AA6182BC6}" srcOrd="0" destOrd="0" presId="urn:microsoft.com/office/officeart/2005/8/layout/arrow3"/>
    <dgm:cxn modelId="{FCE4EF49-234C-1748-BED0-1CFD69EB4B79}" type="presParOf" srcId="{D31768F2-65EB-FD41-9522-3B6DD26C494C}" destId="{EB234189-B947-724F-874B-1689ECE4010A}" srcOrd="0" destOrd="0" presId="urn:microsoft.com/office/officeart/2005/8/layout/arrow3"/>
    <dgm:cxn modelId="{279AF36D-DC78-AF40-B959-CBA9A4939F80}" type="presParOf" srcId="{D31768F2-65EB-FD41-9522-3B6DD26C494C}" destId="{8465B808-52F3-AE4D-91CD-106AA59244F3}" srcOrd="1" destOrd="0" presId="urn:microsoft.com/office/officeart/2005/8/layout/arrow3"/>
    <dgm:cxn modelId="{4F7DEFB4-4C79-9945-8DBE-11D633668BCE}" type="presParOf" srcId="{D31768F2-65EB-FD41-9522-3B6DD26C494C}" destId="{4B953695-105B-B644-B81B-5A5AA6182BC6}" srcOrd="2" destOrd="0" presId="urn:microsoft.com/office/officeart/2005/8/layout/arrow3"/>
    <dgm:cxn modelId="{796B7308-6F09-D64F-B0AF-25F0B2BEB25E}" type="presParOf" srcId="{D31768F2-65EB-FD41-9522-3B6DD26C494C}" destId="{720CE102-B799-2E4D-8F83-9612B7D1E909}" srcOrd="3" destOrd="0" presId="urn:microsoft.com/office/officeart/2005/8/layout/arrow3"/>
    <dgm:cxn modelId="{7A49FEEB-ED72-FA4B-882F-A682F36C5056}" type="presParOf" srcId="{D31768F2-65EB-FD41-9522-3B6DD26C494C}" destId="{DF5FA0BD-82C6-9B40-A29E-D7C0B35A65AE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9D205A9-06F9-F646-8353-B0FE61DDB864}" type="doc">
      <dgm:prSet loTypeId="urn:microsoft.com/office/officeart/2005/8/layout/hList1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6F9EA38-168C-A446-A8FF-F35E74647594}">
      <dgm:prSet phldrT="[Text]" custT="1"/>
      <dgm:spPr>
        <a:solidFill>
          <a:srgbClr val="FFC000"/>
        </a:solidFill>
        <a:ln>
          <a:solidFill>
            <a:schemeClr val="bg1"/>
          </a:solidFill>
        </a:ln>
      </dgm:spPr>
      <dgm:t>
        <a:bodyPr/>
        <a:lstStyle/>
        <a:p>
          <a:pPr algn="l"/>
          <a:r>
            <a:rPr lang="en-US" sz="2400" b="1" dirty="0" err="1">
              <a:solidFill>
                <a:schemeClr val="bg1"/>
              </a:solidFill>
            </a:rPr>
            <a:t>Bệnh</a:t>
          </a:r>
          <a:r>
            <a:rPr lang="en-US" sz="2400" b="1" dirty="0">
              <a:solidFill>
                <a:schemeClr val="bg1"/>
              </a:solidFill>
            </a:rPr>
            <a:t> </a:t>
          </a:r>
          <a:r>
            <a:rPr lang="en-US" sz="2400" b="1" dirty="0" err="1">
              <a:solidFill>
                <a:schemeClr val="bg1"/>
              </a:solidFill>
            </a:rPr>
            <a:t>thường</a:t>
          </a:r>
          <a:r>
            <a:rPr lang="en-US" sz="2400" b="1" dirty="0">
              <a:solidFill>
                <a:schemeClr val="bg1"/>
              </a:solidFill>
            </a:rPr>
            <a:t> </a:t>
          </a:r>
          <a:r>
            <a:rPr lang="en-US" sz="2400" b="1" dirty="0" err="1">
              <a:solidFill>
                <a:schemeClr val="bg1"/>
              </a:solidFill>
            </a:rPr>
            <a:t>gặp</a:t>
          </a:r>
          <a:endParaRPr lang="en-US" sz="2400" b="1" dirty="0">
            <a:solidFill>
              <a:schemeClr val="bg1"/>
            </a:solidFill>
          </a:endParaRPr>
        </a:p>
      </dgm:t>
    </dgm:pt>
    <dgm:pt modelId="{874E3C0E-BACF-8140-93F3-AE5342899746}" type="parTrans" cxnId="{E3E446D3-AA1C-8141-9667-A5E65A611545}">
      <dgm:prSet/>
      <dgm:spPr/>
      <dgm:t>
        <a:bodyPr/>
        <a:lstStyle/>
        <a:p>
          <a:endParaRPr lang="en-US" sz="2200"/>
        </a:p>
      </dgm:t>
    </dgm:pt>
    <dgm:pt modelId="{E36E868A-1EBA-2C42-8091-396D5CA8CCAD}" type="sibTrans" cxnId="{E3E446D3-AA1C-8141-9667-A5E65A611545}">
      <dgm:prSet/>
      <dgm:spPr/>
      <dgm:t>
        <a:bodyPr/>
        <a:lstStyle/>
        <a:p>
          <a:endParaRPr lang="en-US" sz="2200"/>
        </a:p>
      </dgm:t>
    </dgm:pt>
    <dgm:pt modelId="{F72FE6C2-0896-D149-8CF7-E4019632D442}">
      <dgm:prSet phldrT="[Text]" custT="1"/>
      <dgm:spPr/>
      <dgm:t>
        <a:bodyPr/>
        <a:lstStyle/>
        <a:p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Nhiễm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trùng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hô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hấp</a:t>
          </a:r>
          <a:endParaRPr lang="en-US" sz="2200" dirty="0"/>
        </a:p>
      </dgm:t>
    </dgm:pt>
    <dgm:pt modelId="{2920E222-C1B2-864F-A409-37BA1F194D95}" type="parTrans" cxnId="{2AB47EC7-240C-5641-AC9E-3F832F03E295}">
      <dgm:prSet/>
      <dgm:spPr/>
      <dgm:t>
        <a:bodyPr/>
        <a:lstStyle/>
        <a:p>
          <a:endParaRPr lang="en-US" sz="2200"/>
        </a:p>
      </dgm:t>
    </dgm:pt>
    <dgm:pt modelId="{85011F1A-C972-4F43-B485-7BB012968111}" type="sibTrans" cxnId="{2AB47EC7-240C-5641-AC9E-3F832F03E295}">
      <dgm:prSet/>
      <dgm:spPr/>
      <dgm:t>
        <a:bodyPr/>
        <a:lstStyle/>
        <a:p>
          <a:endParaRPr lang="en-US" sz="2200"/>
        </a:p>
      </dgm:t>
    </dgm:pt>
    <dgm:pt modelId="{95BBDF5F-0D45-A844-A594-11A35202B0E1}">
      <dgm:prSet phldrT="[Text]" custT="1"/>
      <dgm:spPr>
        <a:solidFill>
          <a:srgbClr val="00B050"/>
        </a:solidFill>
      </dgm:spPr>
      <dgm:t>
        <a:bodyPr/>
        <a:lstStyle/>
        <a:p>
          <a:pPr algn="l"/>
          <a:r>
            <a:rPr lang="en-US" sz="2200" b="1" dirty="0" err="1"/>
            <a:t>Bệnh</a:t>
          </a:r>
          <a:r>
            <a:rPr lang="en-US" sz="2200" b="1" dirty="0"/>
            <a:t> </a:t>
          </a:r>
          <a:r>
            <a:rPr lang="en-US" sz="2200" b="1" dirty="0" err="1"/>
            <a:t>thuộc</a:t>
          </a:r>
          <a:r>
            <a:rPr lang="en-US" sz="2200" b="1" dirty="0"/>
            <a:t> </a:t>
          </a:r>
          <a:r>
            <a:rPr lang="en-US" sz="2200" b="1" dirty="0" err="1"/>
            <a:t>chương</a:t>
          </a:r>
          <a:r>
            <a:rPr lang="en-US" sz="2200" b="1" dirty="0"/>
            <a:t> </a:t>
          </a:r>
          <a:r>
            <a:rPr lang="en-US" sz="2200" b="1" dirty="0" err="1"/>
            <a:t>trình</a:t>
          </a:r>
          <a:r>
            <a:rPr lang="en-US" sz="2200" b="1" dirty="0"/>
            <a:t> TCMR </a:t>
          </a:r>
          <a:r>
            <a:rPr lang="en-US" sz="2200" b="1" dirty="0" err="1"/>
            <a:t>vẫn</a:t>
          </a:r>
          <a:r>
            <a:rPr lang="en-US" sz="2200" b="1" dirty="0"/>
            <a:t> </a:t>
          </a:r>
          <a:r>
            <a:rPr lang="en-US" sz="2200" b="1" dirty="0" err="1"/>
            <a:t>tồn</a:t>
          </a:r>
          <a:r>
            <a:rPr lang="en-US" sz="2200" b="1" dirty="0"/>
            <a:t> </a:t>
          </a:r>
          <a:r>
            <a:rPr lang="en-US" sz="2200" b="1" dirty="0" err="1"/>
            <a:t>tại</a:t>
          </a:r>
          <a:endParaRPr lang="en-US" sz="2200" b="1" dirty="0"/>
        </a:p>
      </dgm:t>
    </dgm:pt>
    <dgm:pt modelId="{93E8102D-019C-8A4D-9CD0-3B8AE53FB086}" type="parTrans" cxnId="{F5C0D406-FFED-7947-B709-1EA6C539AF83}">
      <dgm:prSet/>
      <dgm:spPr/>
      <dgm:t>
        <a:bodyPr/>
        <a:lstStyle/>
        <a:p>
          <a:endParaRPr lang="en-US" sz="2200"/>
        </a:p>
      </dgm:t>
    </dgm:pt>
    <dgm:pt modelId="{26F09732-3BF8-4841-AD77-F80C9A757174}" type="sibTrans" cxnId="{F5C0D406-FFED-7947-B709-1EA6C539AF83}">
      <dgm:prSet/>
      <dgm:spPr/>
      <dgm:t>
        <a:bodyPr/>
        <a:lstStyle/>
        <a:p>
          <a:endParaRPr lang="en-US" sz="2200"/>
        </a:p>
      </dgm:t>
    </dgm:pt>
    <dgm:pt modelId="{4EF3A027-EEB1-FB44-B2FD-080671D818D3}">
      <dgm:prSet phldrT="[Text]" custT="1"/>
      <dgm:spPr/>
      <dgm:t>
        <a:bodyPr/>
        <a:lstStyle/>
        <a:p>
          <a:r>
            <a:rPr lang="en-US" sz="2200" dirty="0" err="1"/>
            <a:t>Bạch</a:t>
          </a:r>
          <a:r>
            <a:rPr lang="en-US" sz="2200" dirty="0"/>
            <a:t> </a:t>
          </a:r>
          <a:r>
            <a:rPr lang="en-US" sz="2200" dirty="0" err="1"/>
            <a:t>hầu</a:t>
          </a:r>
          <a:endParaRPr lang="en-US" sz="2200" dirty="0"/>
        </a:p>
      </dgm:t>
    </dgm:pt>
    <dgm:pt modelId="{8414DB70-9925-B44D-A304-B867700DEB1B}" type="parTrans" cxnId="{63248090-D621-E545-A686-2E3BE2AD5E35}">
      <dgm:prSet/>
      <dgm:spPr/>
      <dgm:t>
        <a:bodyPr/>
        <a:lstStyle/>
        <a:p>
          <a:endParaRPr lang="en-US" sz="2200"/>
        </a:p>
      </dgm:t>
    </dgm:pt>
    <dgm:pt modelId="{3455AEAB-6CA0-0045-84BB-E367D49FAD0B}" type="sibTrans" cxnId="{63248090-D621-E545-A686-2E3BE2AD5E35}">
      <dgm:prSet/>
      <dgm:spPr/>
      <dgm:t>
        <a:bodyPr/>
        <a:lstStyle/>
        <a:p>
          <a:endParaRPr lang="en-US" sz="2200"/>
        </a:p>
      </dgm:t>
    </dgm:pt>
    <dgm:pt modelId="{632F5C10-A098-4B4F-9369-AD5FA5A36B04}">
      <dgm:prSet phldrT="[Text]" custT="1"/>
      <dgm:spPr/>
      <dgm:t>
        <a:bodyPr/>
        <a:lstStyle/>
        <a:p>
          <a:r>
            <a:rPr lang="en-US" sz="2200" dirty="0"/>
            <a:t>Ho </a:t>
          </a:r>
          <a:r>
            <a:rPr lang="en-US" sz="2200" dirty="0" err="1"/>
            <a:t>gà</a:t>
          </a:r>
          <a:endParaRPr lang="en-US" sz="2200" dirty="0"/>
        </a:p>
      </dgm:t>
    </dgm:pt>
    <dgm:pt modelId="{3F9C0767-213D-F94D-824A-1877C2A993D6}" type="parTrans" cxnId="{A59E3C62-C527-6141-92BE-994AF569FA78}">
      <dgm:prSet/>
      <dgm:spPr/>
      <dgm:t>
        <a:bodyPr/>
        <a:lstStyle/>
        <a:p>
          <a:endParaRPr lang="en-US" sz="2200"/>
        </a:p>
      </dgm:t>
    </dgm:pt>
    <dgm:pt modelId="{3FF62981-34C3-9444-B8E7-D9C6EF9DEE7C}" type="sibTrans" cxnId="{A59E3C62-C527-6141-92BE-994AF569FA78}">
      <dgm:prSet/>
      <dgm:spPr/>
      <dgm:t>
        <a:bodyPr/>
        <a:lstStyle/>
        <a:p>
          <a:endParaRPr lang="en-US" sz="2200"/>
        </a:p>
      </dgm:t>
    </dgm:pt>
    <dgm:pt modelId="{C6C743E5-6DC3-0940-9167-35B28965EEE6}">
      <dgm:prSet phldrT="[Text]" custT="1"/>
      <dgm:spPr>
        <a:solidFill>
          <a:srgbClr val="C00000"/>
        </a:solidFill>
        <a:ln>
          <a:solidFill>
            <a:schemeClr val="bg1"/>
          </a:solidFill>
        </a:ln>
      </dgm:spPr>
      <dgm:t>
        <a:bodyPr/>
        <a:lstStyle/>
        <a:p>
          <a:pPr algn="l"/>
          <a:r>
            <a:rPr lang="en-US" sz="2200" b="1" dirty="0" err="1"/>
            <a:t>Bệnh</a:t>
          </a:r>
          <a:r>
            <a:rPr lang="en-US" sz="2200" b="1" dirty="0"/>
            <a:t> </a:t>
          </a:r>
          <a:r>
            <a:rPr lang="en-US" sz="2200" b="1" dirty="0" err="1"/>
            <a:t>mới</a:t>
          </a:r>
          <a:r>
            <a:rPr lang="en-US" sz="2200" b="1" dirty="0"/>
            <a:t> </a:t>
          </a:r>
          <a:r>
            <a:rPr lang="en-US" sz="2200" b="1" dirty="0" err="1"/>
            <a:t>nổi</a:t>
          </a:r>
          <a:endParaRPr lang="en-US" sz="2200" b="1" dirty="0"/>
        </a:p>
      </dgm:t>
    </dgm:pt>
    <dgm:pt modelId="{7EE717B4-5E18-2A4C-A977-ED58590E2F02}" type="parTrans" cxnId="{61602619-45A9-2241-BD1C-044061B44C92}">
      <dgm:prSet/>
      <dgm:spPr/>
      <dgm:t>
        <a:bodyPr/>
        <a:lstStyle/>
        <a:p>
          <a:endParaRPr lang="en-US" sz="2200"/>
        </a:p>
      </dgm:t>
    </dgm:pt>
    <dgm:pt modelId="{7AD5285B-32D0-7E4C-8923-A72F4C6F4846}" type="sibTrans" cxnId="{61602619-45A9-2241-BD1C-044061B44C92}">
      <dgm:prSet/>
      <dgm:spPr/>
      <dgm:t>
        <a:bodyPr/>
        <a:lstStyle/>
        <a:p>
          <a:endParaRPr lang="en-US" sz="2200"/>
        </a:p>
      </dgm:t>
    </dgm:pt>
    <dgm:pt modelId="{61B8A0F2-5AF4-334D-9C79-D197F95E994B}">
      <dgm:prSet phldrT="[Text]" custT="1"/>
      <dgm:spPr>
        <a:solidFill>
          <a:srgbClr val="FF7E79">
            <a:alpha val="32157"/>
          </a:srgbClr>
        </a:solidFill>
      </dgm:spPr>
      <dgm:t>
        <a:bodyPr/>
        <a:lstStyle/>
        <a:p>
          <a:r>
            <a:rPr lang="en-US" sz="2200" dirty="0" err="1"/>
            <a:t>Nhiễm</a:t>
          </a:r>
          <a:r>
            <a:rPr lang="en-US" sz="2200" dirty="0"/>
            <a:t> covid-19</a:t>
          </a:r>
        </a:p>
      </dgm:t>
    </dgm:pt>
    <dgm:pt modelId="{A4C26C44-50A1-1445-A37C-8D99BA0553BC}" type="parTrans" cxnId="{3721F3C3-ACA7-2F4F-AEBB-5374AD7E45EF}">
      <dgm:prSet/>
      <dgm:spPr/>
      <dgm:t>
        <a:bodyPr/>
        <a:lstStyle/>
        <a:p>
          <a:endParaRPr lang="en-US" sz="2200"/>
        </a:p>
      </dgm:t>
    </dgm:pt>
    <dgm:pt modelId="{47E8985F-4E3D-AC46-B8C3-483B267E5784}" type="sibTrans" cxnId="{3721F3C3-ACA7-2F4F-AEBB-5374AD7E45EF}">
      <dgm:prSet/>
      <dgm:spPr/>
      <dgm:t>
        <a:bodyPr/>
        <a:lstStyle/>
        <a:p>
          <a:endParaRPr lang="en-US" sz="2200"/>
        </a:p>
      </dgm:t>
    </dgm:pt>
    <dgm:pt modelId="{E748E2A2-3210-DA4F-B593-E8B6BF5C87D8}">
      <dgm:prSet phldrT="[Text]" custT="1"/>
      <dgm:spPr/>
      <dgm:t>
        <a:bodyPr/>
        <a:lstStyle/>
        <a:p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Nhiễm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trùng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đường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ruột</a:t>
          </a:r>
          <a:endParaRPr lang="en-US" sz="2200" dirty="0"/>
        </a:p>
      </dgm:t>
    </dgm:pt>
    <dgm:pt modelId="{44528709-7E36-DE45-A492-A68E33F0049B}" type="parTrans" cxnId="{36BE7C16-59C0-3040-B13B-1743BB158DD6}">
      <dgm:prSet/>
      <dgm:spPr/>
      <dgm:t>
        <a:bodyPr/>
        <a:lstStyle/>
        <a:p>
          <a:endParaRPr lang="en-US"/>
        </a:p>
      </dgm:t>
    </dgm:pt>
    <dgm:pt modelId="{0AA7F599-52F7-5749-8846-8C98C0978C34}" type="sibTrans" cxnId="{36BE7C16-59C0-3040-B13B-1743BB158DD6}">
      <dgm:prSet/>
      <dgm:spPr/>
      <dgm:t>
        <a:bodyPr/>
        <a:lstStyle/>
        <a:p>
          <a:endParaRPr lang="en-US"/>
        </a:p>
      </dgm:t>
    </dgm:pt>
    <dgm:pt modelId="{E0737C9D-043B-1046-BA06-4D8CECFC8DEB}">
      <dgm:prSet phldrT="[Text]" custT="1"/>
      <dgm:spPr/>
      <dgm:t>
        <a:bodyPr/>
        <a:lstStyle/>
        <a:p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SXH</a:t>
          </a:r>
          <a:endParaRPr lang="en-US" sz="2200" dirty="0"/>
        </a:p>
      </dgm:t>
    </dgm:pt>
    <dgm:pt modelId="{ABEC737C-9B2F-3B4C-B2C0-8825237832FB}" type="parTrans" cxnId="{ABFBFBF3-E608-8849-815A-3D57B579AC1B}">
      <dgm:prSet/>
      <dgm:spPr/>
      <dgm:t>
        <a:bodyPr/>
        <a:lstStyle/>
        <a:p>
          <a:endParaRPr lang="en-US"/>
        </a:p>
      </dgm:t>
    </dgm:pt>
    <dgm:pt modelId="{1560660D-7529-3C45-B2C3-40F948EA856F}" type="sibTrans" cxnId="{ABFBFBF3-E608-8849-815A-3D57B579AC1B}">
      <dgm:prSet/>
      <dgm:spPr/>
      <dgm:t>
        <a:bodyPr/>
        <a:lstStyle/>
        <a:p>
          <a:endParaRPr lang="en-US"/>
        </a:p>
      </dgm:t>
    </dgm:pt>
    <dgm:pt modelId="{4A0C9355-5317-3140-A65C-8EDABB8C6590}">
      <dgm:prSet phldrT="[Text]" custT="1"/>
      <dgm:spPr/>
      <dgm:t>
        <a:bodyPr/>
        <a:lstStyle/>
        <a:p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Tay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chân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miệng</a:t>
          </a:r>
          <a:endParaRPr lang="en-US" sz="2200" dirty="0"/>
        </a:p>
      </dgm:t>
    </dgm:pt>
    <dgm:pt modelId="{3915DDFB-1E70-2A42-B754-42087D32CC35}" type="parTrans" cxnId="{D682483A-C22B-E74C-9D8E-BB94796A475D}">
      <dgm:prSet/>
      <dgm:spPr/>
      <dgm:t>
        <a:bodyPr/>
        <a:lstStyle/>
        <a:p>
          <a:endParaRPr lang="en-US"/>
        </a:p>
      </dgm:t>
    </dgm:pt>
    <dgm:pt modelId="{4229C78B-2EF9-2F45-9F5A-7A01CC0E506C}" type="sibTrans" cxnId="{D682483A-C22B-E74C-9D8E-BB94796A475D}">
      <dgm:prSet/>
      <dgm:spPr/>
      <dgm:t>
        <a:bodyPr/>
        <a:lstStyle/>
        <a:p>
          <a:endParaRPr lang="en-US"/>
        </a:p>
      </dgm:t>
    </dgm:pt>
    <dgm:pt modelId="{4539B4A2-C138-C147-AE40-F5C864D09D3C}">
      <dgm:prSet phldrT="[Text]" custT="1"/>
      <dgm:spPr/>
      <dgm:t>
        <a:bodyPr/>
        <a:lstStyle/>
        <a:p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Sốt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rét</a:t>
          </a:r>
          <a:endParaRPr lang="en-US" sz="2200" dirty="0"/>
        </a:p>
      </dgm:t>
    </dgm:pt>
    <dgm:pt modelId="{2520D123-331E-7B49-A138-65FC6219E204}" type="parTrans" cxnId="{7007B899-0092-484B-A2F3-215A67F73FB0}">
      <dgm:prSet/>
      <dgm:spPr/>
      <dgm:t>
        <a:bodyPr/>
        <a:lstStyle/>
        <a:p>
          <a:endParaRPr lang="en-US"/>
        </a:p>
      </dgm:t>
    </dgm:pt>
    <dgm:pt modelId="{9BC8CD33-CE55-304D-8441-91C93E30F662}" type="sibTrans" cxnId="{7007B899-0092-484B-A2F3-215A67F73FB0}">
      <dgm:prSet/>
      <dgm:spPr/>
      <dgm:t>
        <a:bodyPr/>
        <a:lstStyle/>
        <a:p>
          <a:endParaRPr lang="en-US"/>
        </a:p>
      </dgm:t>
    </dgm:pt>
    <dgm:pt modelId="{0356204B-8651-2746-8B30-D0ACD2046F66}">
      <dgm:prSet phldrT="[Text]" custT="1"/>
      <dgm:spPr/>
      <dgm:t>
        <a:bodyPr/>
        <a:lstStyle/>
        <a:p>
          <a:r>
            <a:rPr lang="en-US" sz="2200" dirty="0" err="1"/>
            <a:t>Viêm</a:t>
          </a:r>
          <a:r>
            <a:rPr lang="en-US" sz="2200" dirty="0"/>
            <a:t> </a:t>
          </a:r>
          <a:r>
            <a:rPr lang="en-US" sz="2200" dirty="0" err="1"/>
            <a:t>màng</a:t>
          </a:r>
          <a:r>
            <a:rPr lang="en-US" sz="2200" dirty="0"/>
            <a:t> </a:t>
          </a:r>
          <a:r>
            <a:rPr lang="en-US" sz="2200" dirty="0" err="1"/>
            <a:t>não</a:t>
          </a:r>
          <a:endParaRPr lang="en-US" sz="2200" dirty="0"/>
        </a:p>
      </dgm:t>
    </dgm:pt>
    <dgm:pt modelId="{935D334E-5E13-714E-9D3A-108BE12A8268}" type="parTrans" cxnId="{B8921984-C79E-4A4A-9E22-B3FE6CE504E5}">
      <dgm:prSet/>
      <dgm:spPr/>
      <dgm:t>
        <a:bodyPr/>
        <a:lstStyle/>
        <a:p>
          <a:endParaRPr lang="en-US"/>
        </a:p>
      </dgm:t>
    </dgm:pt>
    <dgm:pt modelId="{F375D73F-4EC4-EA45-819E-AAAC13E48005}" type="sibTrans" cxnId="{B8921984-C79E-4A4A-9E22-B3FE6CE504E5}">
      <dgm:prSet/>
      <dgm:spPr/>
      <dgm:t>
        <a:bodyPr/>
        <a:lstStyle/>
        <a:p>
          <a:endParaRPr lang="en-US"/>
        </a:p>
      </dgm:t>
    </dgm:pt>
    <dgm:pt modelId="{2CB2238E-6E82-D04A-9F3F-54A395C6D806}">
      <dgm:prSet phldrT="[Text]" custT="1"/>
      <dgm:spPr/>
      <dgm:t>
        <a:bodyPr/>
        <a:lstStyle/>
        <a:p>
          <a:r>
            <a:rPr lang="en-US" sz="2200" dirty="0"/>
            <a:t>SDD</a:t>
          </a:r>
        </a:p>
      </dgm:t>
    </dgm:pt>
    <dgm:pt modelId="{8EDDC960-691A-714A-B36F-0FC5EFA6F22D}" type="parTrans" cxnId="{1262E419-490E-4C4A-BCF0-A7D3BCB46220}">
      <dgm:prSet/>
      <dgm:spPr/>
      <dgm:t>
        <a:bodyPr/>
        <a:lstStyle/>
        <a:p>
          <a:endParaRPr lang="en-US"/>
        </a:p>
      </dgm:t>
    </dgm:pt>
    <dgm:pt modelId="{9DF95591-F6A5-7D47-A897-FF1847AA85D8}" type="sibTrans" cxnId="{1262E419-490E-4C4A-BCF0-A7D3BCB46220}">
      <dgm:prSet/>
      <dgm:spPr/>
      <dgm:t>
        <a:bodyPr/>
        <a:lstStyle/>
        <a:p>
          <a:endParaRPr lang="en-US"/>
        </a:p>
      </dgm:t>
    </dgm:pt>
    <dgm:pt modelId="{5604CBA0-17CC-C944-83A9-701DE158060F}">
      <dgm:prSet phldrT="[Text]" custT="1"/>
      <dgm:spPr/>
      <dgm:t>
        <a:bodyPr/>
        <a:lstStyle/>
        <a:p>
          <a:r>
            <a:rPr lang="en-US" sz="2200" dirty="0" err="1"/>
            <a:t>Uốn</a:t>
          </a:r>
          <a:r>
            <a:rPr lang="en-US" sz="2200" dirty="0"/>
            <a:t> </a:t>
          </a:r>
          <a:r>
            <a:rPr lang="en-US" sz="2200" dirty="0" err="1"/>
            <a:t>ván</a:t>
          </a:r>
          <a:endParaRPr lang="en-US" sz="2200" dirty="0"/>
        </a:p>
      </dgm:t>
    </dgm:pt>
    <dgm:pt modelId="{F81BF48F-CD98-C74D-993C-BE93B7C1D52A}" type="parTrans" cxnId="{9D187C2D-C2BF-C24A-B8A6-BB38D5BC5D37}">
      <dgm:prSet/>
      <dgm:spPr/>
      <dgm:t>
        <a:bodyPr/>
        <a:lstStyle/>
        <a:p>
          <a:endParaRPr lang="en-US"/>
        </a:p>
      </dgm:t>
    </dgm:pt>
    <dgm:pt modelId="{D69068AA-64DE-E847-B832-A1C37C68E6A2}" type="sibTrans" cxnId="{9D187C2D-C2BF-C24A-B8A6-BB38D5BC5D37}">
      <dgm:prSet/>
      <dgm:spPr/>
      <dgm:t>
        <a:bodyPr/>
        <a:lstStyle/>
        <a:p>
          <a:endParaRPr lang="en-US"/>
        </a:p>
      </dgm:t>
    </dgm:pt>
    <dgm:pt modelId="{0259CF7F-1946-B54C-AEE5-FFF3C918F205}">
      <dgm:prSet phldrT="[Text]" custT="1"/>
      <dgm:spPr/>
      <dgm:t>
        <a:bodyPr/>
        <a:lstStyle/>
        <a:p>
          <a:r>
            <a:rPr lang="en-US" sz="2200" dirty="0" err="1"/>
            <a:t>Sởi</a:t>
          </a:r>
          <a:endParaRPr lang="en-US" sz="2200" dirty="0"/>
        </a:p>
      </dgm:t>
    </dgm:pt>
    <dgm:pt modelId="{B642CF0E-48DB-B845-8CC0-DA8A772F4A91}" type="parTrans" cxnId="{E035C8EF-6C66-3D43-8BB7-9C9DE080065B}">
      <dgm:prSet/>
      <dgm:spPr/>
      <dgm:t>
        <a:bodyPr/>
        <a:lstStyle/>
        <a:p>
          <a:endParaRPr lang="en-US"/>
        </a:p>
      </dgm:t>
    </dgm:pt>
    <dgm:pt modelId="{52B56E44-6914-FA40-A9EB-7EFA4712B8C1}" type="sibTrans" cxnId="{E035C8EF-6C66-3D43-8BB7-9C9DE080065B}">
      <dgm:prSet/>
      <dgm:spPr/>
      <dgm:t>
        <a:bodyPr/>
        <a:lstStyle/>
        <a:p>
          <a:endParaRPr lang="en-US"/>
        </a:p>
      </dgm:t>
    </dgm:pt>
    <dgm:pt modelId="{5A834081-FDFF-3845-A8F4-3DCF096741AA}">
      <dgm:prSet phldrT="[Text]" custT="1"/>
      <dgm:spPr/>
      <dgm:t>
        <a:bodyPr/>
        <a:lstStyle/>
        <a:p>
          <a:r>
            <a:rPr lang="en-US" sz="2200" dirty="0"/>
            <a:t>Lao</a:t>
          </a:r>
        </a:p>
      </dgm:t>
    </dgm:pt>
    <dgm:pt modelId="{3AF57680-C8D7-AD4D-8490-AEA5FFDF35A9}" type="parTrans" cxnId="{3B0E98DF-85C3-A64E-8B99-95566C59BD6D}">
      <dgm:prSet/>
      <dgm:spPr/>
      <dgm:t>
        <a:bodyPr/>
        <a:lstStyle/>
        <a:p>
          <a:endParaRPr lang="en-US"/>
        </a:p>
      </dgm:t>
    </dgm:pt>
    <dgm:pt modelId="{2B0A03DF-407D-5A43-9A4A-5A70F7684BAD}" type="sibTrans" cxnId="{3B0E98DF-85C3-A64E-8B99-95566C59BD6D}">
      <dgm:prSet/>
      <dgm:spPr/>
      <dgm:t>
        <a:bodyPr/>
        <a:lstStyle/>
        <a:p>
          <a:endParaRPr lang="en-US"/>
        </a:p>
      </dgm:t>
    </dgm:pt>
    <dgm:pt modelId="{393A6F4C-2B58-F245-824F-C01C128C7724}">
      <dgm:prSet phldrT="[Text]" custT="1"/>
      <dgm:spPr>
        <a:solidFill>
          <a:srgbClr val="FF7E79">
            <a:alpha val="32157"/>
          </a:srgbClr>
        </a:solidFill>
      </dgm:spPr>
      <dgm:t>
        <a:bodyPr/>
        <a:lstStyle/>
        <a:p>
          <a:r>
            <a:rPr lang="en-US" sz="2200" dirty="0"/>
            <a:t>Kawasaki</a:t>
          </a:r>
        </a:p>
      </dgm:t>
    </dgm:pt>
    <dgm:pt modelId="{AD6FCA53-148F-8043-AA9D-341E3CD4EDAA}" type="parTrans" cxnId="{4D5123EF-D2A4-0945-81EC-45E0652CBEFC}">
      <dgm:prSet/>
      <dgm:spPr/>
      <dgm:t>
        <a:bodyPr/>
        <a:lstStyle/>
        <a:p>
          <a:endParaRPr lang="en-US"/>
        </a:p>
      </dgm:t>
    </dgm:pt>
    <dgm:pt modelId="{B37B2639-344C-D84A-979C-0D6EF603C13B}" type="sibTrans" cxnId="{4D5123EF-D2A4-0945-81EC-45E0652CBEFC}">
      <dgm:prSet/>
      <dgm:spPr/>
      <dgm:t>
        <a:bodyPr/>
        <a:lstStyle/>
        <a:p>
          <a:endParaRPr lang="en-US"/>
        </a:p>
      </dgm:t>
    </dgm:pt>
    <dgm:pt modelId="{0F9C9423-00E3-EA44-81DB-7A0FB5B2AFFF}" type="pres">
      <dgm:prSet presAssocID="{D9D205A9-06F9-F646-8353-B0FE61DDB864}" presName="Name0" presStyleCnt="0">
        <dgm:presLayoutVars>
          <dgm:dir/>
          <dgm:animLvl val="lvl"/>
          <dgm:resizeHandles val="exact"/>
        </dgm:presLayoutVars>
      </dgm:prSet>
      <dgm:spPr/>
    </dgm:pt>
    <dgm:pt modelId="{C4E3E25D-E17D-2844-A56C-D9A82EB33DE7}" type="pres">
      <dgm:prSet presAssocID="{76F9EA38-168C-A446-A8FF-F35E74647594}" presName="composite" presStyleCnt="0"/>
      <dgm:spPr/>
    </dgm:pt>
    <dgm:pt modelId="{BBE7621D-904F-3545-9B3C-AC07E9F0E3DF}" type="pres">
      <dgm:prSet presAssocID="{76F9EA38-168C-A446-A8FF-F35E74647594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808654A3-A75C-4145-B721-996A88546449}" type="pres">
      <dgm:prSet presAssocID="{76F9EA38-168C-A446-A8FF-F35E74647594}" presName="desTx" presStyleLbl="alignAccFollowNode1" presStyleIdx="0" presStyleCnt="3">
        <dgm:presLayoutVars>
          <dgm:bulletEnabled val="1"/>
        </dgm:presLayoutVars>
      </dgm:prSet>
      <dgm:spPr/>
    </dgm:pt>
    <dgm:pt modelId="{78C2BB40-5DA6-6D4D-AB78-5D03C8E920FB}" type="pres">
      <dgm:prSet presAssocID="{E36E868A-1EBA-2C42-8091-396D5CA8CCAD}" presName="space" presStyleCnt="0"/>
      <dgm:spPr/>
    </dgm:pt>
    <dgm:pt modelId="{9C57E056-D16F-3642-A540-4C6E8D0B598C}" type="pres">
      <dgm:prSet presAssocID="{95BBDF5F-0D45-A844-A594-11A35202B0E1}" presName="composite" presStyleCnt="0"/>
      <dgm:spPr/>
    </dgm:pt>
    <dgm:pt modelId="{F0143A85-E437-1141-AC3A-40ED82B7D34D}" type="pres">
      <dgm:prSet presAssocID="{95BBDF5F-0D45-A844-A594-11A35202B0E1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26B911B7-4AFA-A24B-B7C5-520420F98ECA}" type="pres">
      <dgm:prSet presAssocID="{95BBDF5F-0D45-A844-A594-11A35202B0E1}" presName="desTx" presStyleLbl="alignAccFollowNode1" presStyleIdx="1" presStyleCnt="3">
        <dgm:presLayoutVars>
          <dgm:bulletEnabled val="1"/>
        </dgm:presLayoutVars>
      </dgm:prSet>
      <dgm:spPr/>
    </dgm:pt>
    <dgm:pt modelId="{910E5ABA-0BF1-7C4E-B418-585386AAE820}" type="pres">
      <dgm:prSet presAssocID="{26F09732-3BF8-4841-AD77-F80C9A757174}" presName="space" presStyleCnt="0"/>
      <dgm:spPr/>
    </dgm:pt>
    <dgm:pt modelId="{ECA53A4A-DA9F-2045-B521-2564BB4FFBA7}" type="pres">
      <dgm:prSet presAssocID="{C6C743E5-6DC3-0940-9167-35B28965EEE6}" presName="composite" presStyleCnt="0"/>
      <dgm:spPr/>
    </dgm:pt>
    <dgm:pt modelId="{B4379B64-E1E7-A741-9B64-3BB7AFBEE79F}" type="pres">
      <dgm:prSet presAssocID="{C6C743E5-6DC3-0940-9167-35B28965EEE6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40543322-B125-2947-BF44-AF8268D68B49}" type="pres">
      <dgm:prSet presAssocID="{C6C743E5-6DC3-0940-9167-35B28965EEE6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F5C0D406-FFED-7947-B709-1EA6C539AF83}" srcId="{D9D205A9-06F9-F646-8353-B0FE61DDB864}" destId="{95BBDF5F-0D45-A844-A594-11A35202B0E1}" srcOrd="1" destOrd="0" parTransId="{93E8102D-019C-8A4D-9CD0-3B8AE53FB086}" sibTransId="{26F09732-3BF8-4841-AD77-F80C9A757174}"/>
    <dgm:cxn modelId="{36BE7C16-59C0-3040-B13B-1743BB158DD6}" srcId="{76F9EA38-168C-A446-A8FF-F35E74647594}" destId="{E748E2A2-3210-DA4F-B593-E8B6BF5C87D8}" srcOrd="1" destOrd="0" parTransId="{44528709-7E36-DE45-A492-A68E33F0049B}" sibTransId="{0AA7F599-52F7-5749-8846-8C98C0978C34}"/>
    <dgm:cxn modelId="{61602619-45A9-2241-BD1C-044061B44C92}" srcId="{D9D205A9-06F9-F646-8353-B0FE61DDB864}" destId="{C6C743E5-6DC3-0940-9167-35B28965EEE6}" srcOrd="2" destOrd="0" parTransId="{7EE717B4-5E18-2A4C-A977-ED58590E2F02}" sibTransId="{7AD5285B-32D0-7E4C-8923-A72F4C6F4846}"/>
    <dgm:cxn modelId="{1262E419-490E-4C4A-BCF0-A7D3BCB46220}" srcId="{76F9EA38-168C-A446-A8FF-F35E74647594}" destId="{2CB2238E-6E82-D04A-9F3F-54A395C6D806}" srcOrd="6" destOrd="0" parTransId="{8EDDC960-691A-714A-B36F-0FC5EFA6F22D}" sibTransId="{9DF95591-F6A5-7D47-A897-FF1847AA85D8}"/>
    <dgm:cxn modelId="{F4E16124-8053-8341-8162-8FD2276A6319}" type="presOf" srcId="{C6C743E5-6DC3-0940-9167-35B28965EEE6}" destId="{B4379B64-E1E7-A741-9B64-3BB7AFBEE79F}" srcOrd="0" destOrd="0" presId="urn:microsoft.com/office/officeart/2005/8/layout/hList1"/>
    <dgm:cxn modelId="{2793052C-5363-DF4F-BA35-752B1F362662}" type="presOf" srcId="{5A834081-FDFF-3845-A8F4-3DCF096741AA}" destId="{26B911B7-4AFA-A24B-B7C5-520420F98ECA}" srcOrd="0" destOrd="2" presId="urn:microsoft.com/office/officeart/2005/8/layout/hList1"/>
    <dgm:cxn modelId="{9D187C2D-C2BF-C24A-B8A6-BB38D5BC5D37}" srcId="{95BBDF5F-0D45-A844-A594-11A35202B0E1}" destId="{5604CBA0-17CC-C944-83A9-701DE158060F}" srcOrd="4" destOrd="0" parTransId="{F81BF48F-CD98-C74D-993C-BE93B7C1D52A}" sibTransId="{D69068AA-64DE-E847-B832-A1C37C68E6A2}"/>
    <dgm:cxn modelId="{D682483A-C22B-E74C-9D8E-BB94796A475D}" srcId="{76F9EA38-168C-A446-A8FF-F35E74647594}" destId="{4A0C9355-5317-3140-A65C-8EDABB8C6590}" srcOrd="4" destOrd="0" parTransId="{3915DDFB-1E70-2A42-B754-42087D32CC35}" sibTransId="{4229C78B-2EF9-2F45-9F5A-7A01CC0E506C}"/>
    <dgm:cxn modelId="{A59E3C62-C527-6141-92BE-994AF569FA78}" srcId="{95BBDF5F-0D45-A844-A594-11A35202B0E1}" destId="{632F5C10-A098-4B4F-9369-AD5FA5A36B04}" srcOrd="3" destOrd="0" parTransId="{3F9C0767-213D-F94D-824A-1877C2A993D6}" sibTransId="{3FF62981-34C3-9444-B8E7-D9C6EF9DEE7C}"/>
    <dgm:cxn modelId="{E9A16C68-03CD-FE48-8083-1E468F31A7BA}" type="presOf" srcId="{76F9EA38-168C-A446-A8FF-F35E74647594}" destId="{BBE7621D-904F-3545-9B3C-AC07E9F0E3DF}" srcOrd="0" destOrd="0" presId="urn:microsoft.com/office/officeart/2005/8/layout/hList1"/>
    <dgm:cxn modelId="{7D739968-697A-474C-B996-41A710A0FB89}" type="presOf" srcId="{4539B4A2-C138-C147-AE40-F5C864D09D3C}" destId="{808654A3-A75C-4145-B721-996A88546449}" srcOrd="0" destOrd="5" presId="urn:microsoft.com/office/officeart/2005/8/layout/hList1"/>
    <dgm:cxn modelId="{FB252F75-58D4-D145-A0D1-E75BDC7E7956}" type="presOf" srcId="{2CB2238E-6E82-D04A-9F3F-54A395C6D806}" destId="{808654A3-A75C-4145-B721-996A88546449}" srcOrd="0" destOrd="6" presId="urn:microsoft.com/office/officeart/2005/8/layout/hList1"/>
    <dgm:cxn modelId="{0D96165A-2BEE-5D4F-BCDF-AB559AFCAEF7}" type="presOf" srcId="{0356204B-8651-2746-8B30-D0ACD2046F66}" destId="{808654A3-A75C-4145-B721-996A88546449}" srcOrd="0" destOrd="2" presId="urn:microsoft.com/office/officeart/2005/8/layout/hList1"/>
    <dgm:cxn modelId="{A209365A-7EE9-454D-9083-EFDE99D4CFA0}" type="presOf" srcId="{632F5C10-A098-4B4F-9369-AD5FA5A36B04}" destId="{26B911B7-4AFA-A24B-B7C5-520420F98ECA}" srcOrd="0" destOrd="3" presId="urn:microsoft.com/office/officeart/2005/8/layout/hList1"/>
    <dgm:cxn modelId="{BF7D7981-8B23-AF41-8D06-9A93BB2BDF29}" type="presOf" srcId="{E748E2A2-3210-DA4F-B593-E8B6BF5C87D8}" destId="{808654A3-A75C-4145-B721-996A88546449}" srcOrd="0" destOrd="1" presId="urn:microsoft.com/office/officeart/2005/8/layout/hList1"/>
    <dgm:cxn modelId="{B8921984-C79E-4A4A-9E22-B3FE6CE504E5}" srcId="{76F9EA38-168C-A446-A8FF-F35E74647594}" destId="{0356204B-8651-2746-8B30-D0ACD2046F66}" srcOrd="2" destOrd="0" parTransId="{935D334E-5E13-714E-9D3A-108BE12A8268}" sibTransId="{F375D73F-4EC4-EA45-819E-AAAC13E48005}"/>
    <dgm:cxn modelId="{63248090-D621-E545-A686-2E3BE2AD5E35}" srcId="{95BBDF5F-0D45-A844-A594-11A35202B0E1}" destId="{4EF3A027-EEB1-FB44-B2FD-080671D818D3}" srcOrd="0" destOrd="0" parTransId="{8414DB70-9925-B44D-A304-B867700DEB1B}" sibTransId="{3455AEAB-6CA0-0045-84BB-E367D49FAD0B}"/>
    <dgm:cxn modelId="{7007B899-0092-484B-A2F3-215A67F73FB0}" srcId="{76F9EA38-168C-A446-A8FF-F35E74647594}" destId="{4539B4A2-C138-C147-AE40-F5C864D09D3C}" srcOrd="5" destOrd="0" parTransId="{2520D123-331E-7B49-A138-65FC6219E204}" sibTransId="{9BC8CD33-CE55-304D-8441-91C93E30F662}"/>
    <dgm:cxn modelId="{B158A6AF-61EB-EE4B-9507-4CB39E3F0044}" type="presOf" srcId="{F72FE6C2-0896-D149-8CF7-E4019632D442}" destId="{808654A3-A75C-4145-B721-996A88546449}" srcOrd="0" destOrd="0" presId="urn:microsoft.com/office/officeart/2005/8/layout/hList1"/>
    <dgm:cxn modelId="{8CDED3BE-E153-F24F-A711-4F6A92652D49}" type="presOf" srcId="{5604CBA0-17CC-C944-83A9-701DE158060F}" destId="{26B911B7-4AFA-A24B-B7C5-520420F98ECA}" srcOrd="0" destOrd="4" presId="urn:microsoft.com/office/officeart/2005/8/layout/hList1"/>
    <dgm:cxn modelId="{3721F3C3-ACA7-2F4F-AEBB-5374AD7E45EF}" srcId="{C6C743E5-6DC3-0940-9167-35B28965EEE6}" destId="{61B8A0F2-5AF4-334D-9C79-D197F95E994B}" srcOrd="1" destOrd="0" parTransId="{A4C26C44-50A1-1445-A37C-8D99BA0553BC}" sibTransId="{47E8985F-4E3D-AC46-B8C3-483B267E5784}"/>
    <dgm:cxn modelId="{8B9B70C6-D7B1-DC41-A65D-716D7C41FE7A}" type="presOf" srcId="{393A6F4C-2B58-F245-824F-C01C128C7724}" destId="{40543322-B125-2947-BF44-AF8268D68B49}" srcOrd="0" destOrd="0" presId="urn:microsoft.com/office/officeart/2005/8/layout/hList1"/>
    <dgm:cxn modelId="{508B7CC6-E768-B64A-AEEF-5A3D83FAE7C0}" type="presOf" srcId="{E0737C9D-043B-1046-BA06-4D8CECFC8DEB}" destId="{808654A3-A75C-4145-B721-996A88546449}" srcOrd="0" destOrd="3" presId="urn:microsoft.com/office/officeart/2005/8/layout/hList1"/>
    <dgm:cxn modelId="{2AB47EC7-240C-5641-AC9E-3F832F03E295}" srcId="{76F9EA38-168C-A446-A8FF-F35E74647594}" destId="{F72FE6C2-0896-D149-8CF7-E4019632D442}" srcOrd="0" destOrd="0" parTransId="{2920E222-C1B2-864F-A409-37BA1F194D95}" sibTransId="{85011F1A-C972-4F43-B485-7BB012968111}"/>
    <dgm:cxn modelId="{F87CE4C9-2E18-D941-864D-77054AC2F949}" type="presOf" srcId="{4EF3A027-EEB1-FB44-B2FD-080671D818D3}" destId="{26B911B7-4AFA-A24B-B7C5-520420F98ECA}" srcOrd="0" destOrd="0" presId="urn:microsoft.com/office/officeart/2005/8/layout/hList1"/>
    <dgm:cxn modelId="{E3E446D3-AA1C-8141-9667-A5E65A611545}" srcId="{D9D205A9-06F9-F646-8353-B0FE61DDB864}" destId="{76F9EA38-168C-A446-A8FF-F35E74647594}" srcOrd="0" destOrd="0" parTransId="{874E3C0E-BACF-8140-93F3-AE5342899746}" sibTransId="{E36E868A-1EBA-2C42-8091-396D5CA8CCAD}"/>
    <dgm:cxn modelId="{764FB4D8-BE83-834D-BB31-8A2B0D136DF8}" type="presOf" srcId="{61B8A0F2-5AF4-334D-9C79-D197F95E994B}" destId="{40543322-B125-2947-BF44-AF8268D68B49}" srcOrd="0" destOrd="1" presId="urn:microsoft.com/office/officeart/2005/8/layout/hList1"/>
    <dgm:cxn modelId="{3B0E98DF-85C3-A64E-8B99-95566C59BD6D}" srcId="{95BBDF5F-0D45-A844-A594-11A35202B0E1}" destId="{5A834081-FDFF-3845-A8F4-3DCF096741AA}" srcOrd="2" destOrd="0" parTransId="{3AF57680-C8D7-AD4D-8490-AEA5FFDF35A9}" sibTransId="{2B0A03DF-407D-5A43-9A4A-5A70F7684BAD}"/>
    <dgm:cxn modelId="{1209C8E6-6EE4-374B-BACE-E2DAA7758568}" type="presOf" srcId="{95BBDF5F-0D45-A844-A594-11A35202B0E1}" destId="{F0143A85-E437-1141-AC3A-40ED82B7D34D}" srcOrd="0" destOrd="0" presId="urn:microsoft.com/office/officeart/2005/8/layout/hList1"/>
    <dgm:cxn modelId="{1F1523EC-1140-E347-879B-F420B9F39B7C}" type="presOf" srcId="{4A0C9355-5317-3140-A65C-8EDABB8C6590}" destId="{808654A3-A75C-4145-B721-996A88546449}" srcOrd="0" destOrd="4" presId="urn:microsoft.com/office/officeart/2005/8/layout/hList1"/>
    <dgm:cxn modelId="{4D5123EF-D2A4-0945-81EC-45E0652CBEFC}" srcId="{C6C743E5-6DC3-0940-9167-35B28965EEE6}" destId="{393A6F4C-2B58-F245-824F-C01C128C7724}" srcOrd="0" destOrd="0" parTransId="{AD6FCA53-148F-8043-AA9D-341E3CD4EDAA}" sibTransId="{B37B2639-344C-D84A-979C-0D6EF603C13B}"/>
    <dgm:cxn modelId="{E035C8EF-6C66-3D43-8BB7-9C9DE080065B}" srcId="{95BBDF5F-0D45-A844-A594-11A35202B0E1}" destId="{0259CF7F-1946-B54C-AEE5-FFF3C918F205}" srcOrd="1" destOrd="0" parTransId="{B642CF0E-48DB-B845-8CC0-DA8A772F4A91}" sibTransId="{52B56E44-6914-FA40-A9EB-7EFA4712B8C1}"/>
    <dgm:cxn modelId="{110256F0-8344-FA4A-AB7F-1F034DAA2493}" type="presOf" srcId="{0259CF7F-1946-B54C-AEE5-FFF3C918F205}" destId="{26B911B7-4AFA-A24B-B7C5-520420F98ECA}" srcOrd="0" destOrd="1" presId="urn:microsoft.com/office/officeart/2005/8/layout/hList1"/>
    <dgm:cxn modelId="{ABFBFBF3-E608-8849-815A-3D57B579AC1B}" srcId="{76F9EA38-168C-A446-A8FF-F35E74647594}" destId="{E0737C9D-043B-1046-BA06-4D8CECFC8DEB}" srcOrd="3" destOrd="0" parTransId="{ABEC737C-9B2F-3B4C-B2C0-8825237832FB}" sibTransId="{1560660D-7529-3C45-B2C3-40F948EA856F}"/>
    <dgm:cxn modelId="{34432AFD-DBEE-A04B-B224-860CD7830417}" type="presOf" srcId="{D9D205A9-06F9-F646-8353-B0FE61DDB864}" destId="{0F9C9423-00E3-EA44-81DB-7A0FB5B2AFFF}" srcOrd="0" destOrd="0" presId="urn:microsoft.com/office/officeart/2005/8/layout/hList1"/>
    <dgm:cxn modelId="{083EE128-DFC4-384D-A585-80FB7E25E62C}" type="presParOf" srcId="{0F9C9423-00E3-EA44-81DB-7A0FB5B2AFFF}" destId="{C4E3E25D-E17D-2844-A56C-D9A82EB33DE7}" srcOrd="0" destOrd="0" presId="urn:microsoft.com/office/officeart/2005/8/layout/hList1"/>
    <dgm:cxn modelId="{66AAB6CC-719D-0B4A-A0C4-B51D045086C4}" type="presParOf" srcId="{C4E3E25D-E17D-2844-A56C-D9A82EB33DE7}" destId="{BBE7621D-904F-3545-9B3C-AC07E9F0E3DF}" srcOrd="0" destOrd="0" presId="urn:microsoft.com/office/officeart/2005/8/layout/hList1"/>
    <dgm:cxn modelId="{BF60D525-4650-5242-B828-921106927E26}" type="presParOf" srcId="{C4E3E25D-E17D-2844-A56C-D9A82EB33DE7}" destId="{808654A3-A75C-4145-B721-996A88546449}" srcOrd="1" destOrd="0" presId="urn:microsoft.com/office/officeart/2005/8/layout/hList1"/>
    <dgm:cxn modelId="{12F8D6CE-CF7B-B747-A989-458C6E752131}" type="presParOf" srcId="{0F9C9423-00E3-EA44-81DB-7A0FB5B2AFFF}" destId="{78C2BB40-5DA6-6D4D-AB78-5D03C8E920FB}" srcOrd="1" destOrd="0" presId="urn:microsoft.com/office/officeart/2005/8/layout/hList1"/>
    <dgm:cxn modelId="{44D3A45C-4121-7B46-94E8-8C9DC233FC6C}" type="presParOf" srcId="{0F9C9423-00E3-EA44-81DB-7A0FB5B2AFFF}" destId="{9C57E056-D16F-3642-A540-4C6E8D0B598C}" srcOrd="2" destOrd="0" presId="urn:microsoft.com/office/officeart/2005/8/layout/hList1"/>
    <dgm:cxn modelId="{F91F16B5-5ED5-E143-86D1-DEA8FEA7EC97}" type="presParOf" srcId="{9C57E056-D16F-3642-A540-4C6E8D0B598C}" destId="{F0143A85-E437-1141-AC3A-40ED82B7D34D}" srcOrd="0" destOrd="0" presId="urn:microsoft.com/office/officeart/2005/8/layout/hList1"/>
    <dgm:cxn modelId="{8A3C76F5-3267-DD4E-9DDC-469D493BE53E}" type="presParOf" srcId="{9C57E056-D16F-3642-A540-4C6E8D0B598C}" destId="{26B911B7-4AFA-A24B-B7C5-520420F98ECA}" srcOrd="1" destOrd="0" presId="urn:microsoft.com/office/officeart/2005/8/layout/hList1"/>
    <dgm:cxn modelId="{E4F1906D-F569-0F40-8876-D481459C7595}" type="presParOf" srcId="{0F9C9423-00E3-EA44-81DB-7A0FB5B2AFFF}" destId="{910E5ABA-0BF1-7C4E-B418-585386AAE820}" srcOrd="3" destOrd="0" presId="urn:microsoft.com/office/officeart/2005/8/layout/hList1"/>
    <dgm:cxn modelId="{56A2A895-F1B5-9442-B395-D69F3A8734F7}" type="presParOf" srcId="{0F9C9423-00E3-EA44-81DB-7A0FB5B2AFFF}" destId="{ECA53A4A-DA9F-2045-B521-2564BB4FFBA7}" srcOrd="4" destOrd="0" presId="urn:microsoft.com/office/officeart/2005/8/layout/hList1"/>
    <dgm:cxn modelId="{756E1937-0541-2D46-B9E3-D9095E2BD55B}" type="presParOf" srcId="{ECA53A4A-DA9F-2045-B521-2564BB4FFBA7}" destId="{B4379B64-E1E7-A741-9B64-3BB7AFBEE79F}" srcOrd="0" destOrd="0" presId="urn:microsoft.com/office/officeart/2005/8/layout/hList1"/>
    <dgm:cxn modelId="{08BC5B11-4C3D-4946-91A6-EA8D90018500}" type="presParOf" srcId="{ECA53A4A-DA9F-2045-B521-2564BB4FFBA7}" destId="{40543322-B125-2947-BF44-AF8268D68B4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FE10A7B-F8F0-A448-A406-5A136EE3B03B}" type="doc">
      <dgm:prSet loTypeId="urn:microsoft.com/office/officeart/2005/8/layout/arrow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6FC49F-85EB-674B-A51A-63D808C16634}">
      <dgm:prSet phldrT="[Text]" custT="1"/>
      <dgm:spPr/>
      <dgm:t>
        <a:bodyPr/>
        <a:lstStyle/>
        <a:p>
          <a:pPr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Các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bệnh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thuộc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chương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trình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TCMR </a:t>
          </a: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SDD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nặng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(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Marasmus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,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Kwashiokor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):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không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thấy</a:t>
          </a:r>
          <a:endParaRPr lang="fr-FR" altLang="zh-CN" sz="2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Nhiễm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tụ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cầu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phổi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, MP: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giảm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nhiều</a:t>
          </a:r>
          <a:endParaRPr lang="fr-FR" altLang="zh-CN" sz="2200" dirty="0">
            <a:latin typeface="Calibri" panose="020F0502020204030204" pitchFamily="34" charset="0"/>
            <a:ea typeface="宋体" panose="02010600030101010101" pitchFamily="2" charset="-122"/>
          </a:endParaRPr>
        </a:p>
      </dgm:t>
    </dgm:pt>
    <dgm:pt modelId="{B3BEB410-3496-4A4C-BF77-75E090E5BAE9}" type="parTrans" cxnId="{0F434A22-B1FA-BB49-A0FE-149AC53D3380}">
      <dgm:prSet/>
      <dgm:spPr/>
      <dgm:t>
        <a:bodyPr/>
        <a:lstStyle/>
        <a:p>
          <a:endParaRPr lang="en-US" sz="2200"/>
        </a:p>
      </dgm:t>
    </dgm:pt>
    <dgm:pt modelId="{EC681BCF-8559-314F-BE4A-C38D429FABE8}" type="sibTrans" cxnId="{0F434A22-B1FA-BB49-A0FE-149AC53D3380}">
      <dgm:prSet/>
      <dgm:spPr/>
      <dgm:t>
        <a:bodyPr/>
        <a:lstStyle/>
        <a:p>
          <a:endParaRPr lang="en-US" sz="2200"/>
        </a:p>
      </dgm:t>
    </dgm:pt>
    <dgm:pt modelId="{19978B19-0430-E445-823D-B97B6C42737D}">
      <dgm:prSet phldrT="[Text]" custT="1"/>
      <dgm:spPr/>
      <dgm:t>
        <a:bodyPr/>
        <a:lstStyle/>
        <a:p>
          <a:pPr marL="0"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Cao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nhất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nhưng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TV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thấp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: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nhiễm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trùng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hô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hấp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</a:p>
        <a:p>
          <a:pPr marL="0" algn="l">
            <a:lnSpc>
              <a:spcPct val="100000"/>
            </a:lnSpc>
            <a:spcAft>
              <a:spcPts val="0"/>
            </a:spcAft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Dịch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hằng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năm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: SXH,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tay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chân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miệng</a:t>
          </a:r>
          <a:endParaRPr lang="fr-FR" altLang="zh-CN" sz="2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marL="0" indent="0" algn="l">
            <a:lnSpc>
              <a:spcPct val="100000"/>
            </a:lnSpc>
            <a:spcAft>
              <a:spcPts val="0"/>
            </a:spcAft>
            <a:tabLst/>
          </a:pP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Tăng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dirty="0" err="1">
              <a:latin typeface="Calibri" panose="020F0502020204030204" pitchFamily="34" charset="0"/>
              <a:ea typeface="宋体" panose="02010600030101010101" pitchFamily="2" charset="-122"/>
            </a:rPr>
            <a:t>dần</a:t>
          </a:r>
          <a:r>
            <a:rPr lang="fr-FR" altLang="zh-CN" sz="2200" dirty="0">
              <a:latin typeface="Calibri" panose="020F0502020204030204" pitchFamily="34" charset="0"/>
              <a:ea typeface="宋体" panose="02010600030101010101" pitchFamily="2" charset="-122"/>
            </a:rPr>
            <a:t> b</a:t>
          </a:r>
          <a:r>
            <a:rPr lang="en-US" sz="2200" dirty="0" err="1">
              <a:latin typeface="Calibri" panose="020F0502020204030204" pitchFamily="34" charset="0"/>
            </a:rPr>
            <a:t>ệnh</a:t>
          </a:r>
          <a:r>
            <a:rPr lang="en-US" sz="2200" dirty="0">
              <a:latin typeface="Calibri" panose="020F0502020204030204" pitchFamily="34" charset="0"/>
            </a:rPr>
            <a:t>: </a:t>
          </a:r>
          <a:r>
            <a:rPr lang="vi-VN" sz="2200" dirty="0">
              <a:latin typeface="Calibri" panose="020F0502020204030204" pitchFamily="34" charset="0"/>
            </a:rPr>
            <a:t>SS</a:t>
          </a:r>
          <a:r>
            <a:rPr lang="en-US" sz="2200" dirty="0">
              <a:latin typeface="Calibri" panose="020F0502020204030204" pitchFamily="34" charset="0"/>
            </a:rPr>
            <a:t>, </a:t>
          </a:r>
          <a:r>
            <a:rPr lang="en-US" sz="2200" dirty="0" err="1">
              <a:latin typeface="Calibri" panose="020F0502020204030204" pitchFamily="34" charset="0"/>
            </a:rPr>
            <a:t>ngoại</a:t>
          </a:r>
          <a:r>
            <a:rPr lang="en-US" sz="2200" dirty="0">
              <a:latin typeface="Calibri" panose="020F0502020204030204" pitchFamily="34" charset="0"/>
            </a:rPr>
            <a:t> </a:t>
          </a:r>
          <a:r>
            <a:rPr lang="en-US" sz="2200" dirty="0" err="1">
              <a:latin typeface="Calibri" panose="020F0502020204030204" pitchFamily="34" charset="0"/>
            </a:rPr>
            <a:t>khoa</a:t>
          </a:r>
          <a:r>
            <a:rPr lang="en-US" sz="2200" dirty="0">
              <a:latin typeface="Calibri" panose="020F0502020204030204" pitchFamily="34" charset="0"/>
            </a:rPr>
            <a:t>, RL </a:t>
          </a:r>
          <a:r>
            <a:rPr lang="en-US" sz="2200" dirty="0" err="1">
              <a:latin typeface="Calibri" panose="020F0502020204030204" pitchFamily="34" charset="0"/>
            </a:rPr>
            <a:t>chuyển</a:t>
          </a:r>
          <a:r>
            <a:rPr lang="en-US" sz="2200" dirty="0">
              <a:latin typeface="Calibri" panose="020F0502020204030204" pitchFamily="34" charset="0"/>
            </a:rPr>
            <a:t> </a:t>
          </a:r>
          <a:r>
            <a:rPr lang="en-US" sz="2200" dirty="0" err="1">
              <a:latin typeface="Calibri" panose="020F0502020204030204" pitchFamily="34" charset="0"/>
            </a:rPr>
            <a:t>hóa</a:t>
          </a:r>
          <a:r>
            <a:rPr lang="en-US" sz="2200" dirty="0">
              <a:latin typeface="Calibri" panose="020F0502020204030204" pitchFamily="34" charset="0"/>
            </a:rPr>
            <a:t>,  </a:t>
          </a:r>
        </a:p>
        <a:p>
          <a:pPr marL="0" indent="0" algn="l">
            <a:lnSpc>
              <a:spcPct val="100000"/>
            </a:lnSpc>
            <a:spcAft>
              <a:spcPts val="0"/>
            </a:spcAft>
            <a:tabLst/>
          </a:pPr>
          <a:r>
            <a:rPr lang="en-US" sz="2200" dirty="0">
              <a:latin typeface="Calibri" panose="020F0502020204030204" pitchFamily="34" charset="0"/>
            </a:rPr>
            <a:t>   </a:t>
          </a:r>
          <a:r>
            <a:rPr lang="en-US" sz="2200" dirty="0" err="1">
              <a:latin typeface="Calibri" panose="020F0502020204030204" pitchFamily="34" charset="0"/>
            </a:rPr>
            <a:t>nội</a:t>
          </a:r>
          <a:r>
            <a:rPr lang="en-US" sz="2200" dirty="0">
              <a:latin typeface="Calibri" panose="020F0502020204030204" pitchFamily="34" charset="0"/>
            </a:rPr>
            <a:t> </a:t>
          </a:r>
          <a:r>
            <a:rPr lang="en-US" sz="2200" dirty="0" err="1">
              <a:latin typeface="Calibri" panose="020F0502020204030204" pitchFamily="34" charset="0"/>
            </a:rPr>
            <a:t>tiết</a:t>
          </a:r>
          <a:r>
            <a:rPr lang="en-US" sz="2200" dirty="0">
              <a:latin typeface="Calibri" panose="020F0502020204030204" pitchFamily="34" charset="0"/>
            </a:rPr>
            <a:t>, di </a:t>
          </a:r>
          <a:r>
            <a:rPr lang="en-US" sz="2200" dirty="0" err="1">
              <a:latin typeface="Calibri" panose="020F0502020204030204" pitchFamily="34" charset="0"/>
            </a:rPr>
            <a:t>truyền</a:t>
          </a:r>
          <a:r>
            <a:rPr lang="en-US" sz="2200" dirty="0">
              <a:latin typeface="Calibri" panose="020F0502020204030204" pitchFamily="34" charset="0"/>
            </a:rPr>
            <a:t>, </a:t>
          </a:r>
          <a:r>
            <a:rPr lang="en-US" sz="2200" dirty="0" err="1">
              <a:latin typeface="Calibri" panose="020F0502020204030204" pitchFamily="34" charset="0"/>
            </a:rPr>
            <a:t>dị</a:t>
          </a:r>
          <a:r>
            <a:rPr lang="en-US" sz="2200" dirty="0">
              <a:latin typeface="Calibri" panose="020F0502020204030204" pitchFamily="34" charset="0"/>
            </a:rPr>
            <a:t> </a:t>
          </a:r>
          <a:r>
            <a:rPr lang="en-US" sz="2200" dirty="0" err="1">
              <a:latin typeface="Calibri" panose="020F0502020204030204" pitchFamily="34" charset="0"/>
            </a:rPr>
            <a:t>tật</a:t>
          </a:r>
          <a:r>
            <a:rPr lang="en-US" sz="2200" dirty="0">
              <a:latin typeface="Calibri" panose="020F0502020204030204" pitchFamily="34" charset="0"/>
            </a:rPr>
            <a:t> </a:t>
          </a:r>
          <a:r>
            <a:rPr lang="en-US" sz="2200" dirty="0" err="1">
              <a:latin typeface="Calibri" panose="020F0502020204030204" pitchFamily="34" charset="0"/>
            </a:rPr>
            <a:t>bẩm</a:t>
          </a:r>
          <a:r>
            <a:rPr lang="en-US" sz="2200" dirty="0">
              <a:latin typeface="Calibri" panose="020F0502020204030204" pitchFamily="34" charset="0"/>
            </a:rPr>
            <a:t> </a:t>
          </a:r>
          <a:r>
            <a:rPr lang="en-US" sz="2200" dirty="0" err="1">
              <a:latin typeface="Calibri" panose="020F0502020204030204" pitchFamily="34" charset="0"/>
            </a:rPr>
            <a:t>sinh</a:t>
          </a:r>
          <a:endParaRPr lang="en-US" sz="2200" dirty="0"/>
        </a:p>
      </dgm:t>
    </dgm:pt>
    <dgm:pt modelId="{76780C68-DE29-BB46-AE8A-4AE9946D021E}" type="parTrans" cxnId="{C8812333-9F09-BC4D-98EF-479732F937DE}">
      <dgm:prSet/>
      <dgm:spPr/>
      <dgm:t>
        <a:bodyPr/>
        <a:lstStyle/>
        <a:p>
          <a:endParaRPr lang="en-US" sz="2200"/>
        </a:p>
      </dgm:t>
    </dgm:pt>
    <dgm:pt modelId="{04F4FA9E-53DE-394D-B7CC-F7A70CA61EFC}" type="sibTrans" cxnId="{C8812333-9F09-BC4D-98EF-479732F937DE}">
      <dgm:prSet/>
      <dgm:spPr/>
      <dgm:t>
        <a:bodyPr/>
        <a:lstStyle/>
        <a:p>
          <a:endParaRPr lang="en-US" sz="2200"/>
        </a:p>
      </dgm:t>
    </dgm:pt>
    <dgm:pt modelId="{D31768F2-65EB-FD41-9522-3B6DD26C494C}" type="pres">
      <dgm:prSet presAssocID="{7FE10A7B-F8F0-A448-A406-5A136EE3B03B}" presName="compositeShape" presStyleCnt="0">
        <dgm:presLayoutVars>
          <dgm:chMax val="2"/>
          <dgm:dir/>
          <dgm:resizeHandles val="exact"/>
        </dgm:presLayoutVars>
      </dgm:prSet>
      <dgm:spPr/>
    </dgm:pt>
    <dgm:pt modelId="{EB234189-B947-724F-874B-1689ECE4010A}" type="pres">
      <dgm:prSet presAssocID="{7FE10A7B-F8F0-A448-A406-5A136EE3B03B}" presName="divider" presStyleLbl="fgShp" presStyleIdx="0" presStyleCnt="1" custLinFactNeighborX="-823" custLinFactNeighborY="-12451"/>
      <dgm:spPr>
        <a:solidFill>
          <a:schemeClr val="accent1">
            <a:lumMod val="60000"/>
            <a:lumOff val="40000"/>
          </a:schemeClr>
        </a:solidFill>
      </dgm:spPr>
    </dgm:pt>
    <dgm:pt modelId="{8465B808-52F3-AE4D-91CD-106AA59244F3}" type="pres">
      <dgm:prSet presAssocID="{566FC49F-85EB-674B-A51A-63D808C16634}" presName="downArrow" presStyleLbl="node1" presStyleIdx="0" presStyleCnt="2" custScaleX="27988" custLinFactNeighborX="-26143" custLinFactNeighborY="1459"/>
      <dgm:spPr>
        <a:solidFill>
          <a:srgbClr val="00B0F0"/>
        </a:solidFill>
        <a:ln>
          <a:solidFill>
            <a:schemeClr val="bg1"/>
          </a:solidFill>
        </a:ln>
      </dgm:spPr>
    </dgm:pt>
    <dgm:pt modelId="{4B953695-105B-B644-B81B-5A5AA6182BC6}" type="pres">
      <dgm:prSet presAssocID="{566FC49F-85EB-674B-A51A-63D808C16634}" presName="downArrowText" presStyleLbl="revTx" presStyleIdx="0" presStyleCnt="2" custScaleX="192045" custLinFactNeighborX="-40985">
        <dgm:presLayoutVars>
          <dgm:bulletEnabled val="1"/>
        </dgm:presLayoutVars>
      </dgm:prSet>
      <dgm:spPr/>
    </dgm:pt>
    <dgm:pt modelId="{720CE102-B799-2E4D-8F83-9612B7D1E909}" type="pres">
      <dgm:prSet presAssocID="{19978B19-0430-E445-823D-B97B6C42737D}" presName="upArrow" presStyleLbl="node1" presStyleIdx="1" presStyleCnt="2" custScaleX="28778" custLinFactNeighborX="25748" custLinFactNeighborY="-1660"/>
      <dgm:spPr>
        <a:solidFill>
          <a:srgbClr val="00B0F0"/>
        </a:solidFill>
        <a:ln>
          <a:solidFill>
            <a:schemeClr val="bg1"/>
          </a:solidFill>
        </a:ln>
      </dgm:spPr>
    </dgm:pt>
    <dgm:pt modelId="{DF5FA0BD-82C6-9B40-A29E-D7C0B35A65AE}" type="pres">
      <dgm:prSet presAssocID="{19978B19-0430-E445-823D-B97B6C42737D}" presName="upArrowText" presStyleLbl="revTx" presStyleIdx="1" presStyleCnt="2" custScaleX="157970" custLinFactNeighborX="59375" custLinFactNeighborY="-3684">
        <dgm:presLayoutVars>
          <dgm:bulletEnabled val="1"/>
        </dgm:presLayoutVars>
      </dgm:prSet>
      <dgm:spPr/>
    </dgm:pt>
  </dgm:ptLst>
  <dgm:cxnLst>
    <dgm:cxn modelId="{1DF45208-B621-A548-991A-385CCF974F2B}" type="presOf" srcId="{7FE10A7B-F8F0-A448-A406-5A136EE3B03B}" destId="{D31768F2-65EB-FD41-9522-3B6DD26C494C}" srcOrd="0" destOrd="0" presId="urn:microsoft.com/office/officeart/2005/8/layout/arrow3"/>
    <dgm:cxn modelId="{0F434A22-B1FA-BB49-A0FE-149AC53D3380}" srcId="{7FE10A7B-F8F0-A448-A406-5A136EE3B03B}" destId="{566FC49F-85EB-674B-A51A-63D808C16634}" srcOrd="0" destOrd="0" parTransId="{B3BEB410-3496-4A4C-BF77-75E090E5BAE9}" sibTransId="{EC681BCF-8559-314F-BE4A-C38D429FABE8}"/>
    <dgm:cxn modelId="{C8812333-9F09-BC4D-98EF-479732F937DE}" srcId="{7FE10A7B-F8F0-A448-A406-5A136EE3B03B}" destId="{19978B19-0430-E445-823D-B97B6C42737D}" srcOrd="1" destOrd="0" parTransId="{76780C68-DE29-BB46-AE8A-4AE9946D021E}" sibTransId="{04F4FA9E-53DE-394D-B7CC-F7A70CA61EFC}"/>
    <dgm:cxn modelId="{5F5075D0-8F0B-D044-B3FC-4D4841BC74B3}" type="presOf" srcId="{19978B19-0430-E445-823D-B97B6C42737D}" destId="{DF5FA0BD-82C6-9B40-A29E-D7C0B35A65AE}" srcOrd="0" destOrd="0" presId="urn:microsoft.com/office/officeart/2005/8/layout/arrow3"/>
    <dgm:cxn modelId="{34F57FD0-A4E1-074F-9DFB-6A96FED4AF01}" type="presOf" srcId="{566FC49F-85EB-674B-A51A-63D808C16634}" destId="{4B953695-105B-B644-B81B-5A5AA6182BC6}" srcOrd="0" destOrd="0" presId="urn:microsoft.com/office/officeart/2005/8/layout/arrow3"/>
    <dgm:cxn modelId="{FCE4EF49-234C-1748-BED0-1CFD69EB4B79}" type="presParOf" srcId="{D31768F2-65EB-FD41-9522-3B6DD26C494C}" destId="{EB234189-B947-724F-874B-1689ECE4010A}" srcOrd="0" destOrd="0" presId="urn:microsoft.com/office/officeart/2005/8/layout/arrow3"/>
    <dgm:cxn modelId="{279AF36D-DC78-AF40-B959-CBA9A4939F80}" type="presParOf" srcId="{D31768F2-65EB-FD41-9522-3B6DD26C494C}" destId="{8465B808-52F3-AE4D-91CD-106AA59244F3}" srcOrd="1" destOrd="0" presId="urn:microsoft.com/office/officeart/2005/8/layout/arrow3"/>
    <dgm:cxn modelId="{4F7DEFB4-4C79-9945-8DBE-11D633668BCE}" type="presParOf" srcId="{D31768F2-65EB-FD41-9522-3B6DD26C494C}" destId="{4B953695-105B-B644-B81B-5A5AA6182BC6}" srcOrd="2" destOrd="0" presId="urn:microsoft.com/office/officeart/2005/8/layout/arrow3"/>
    <dgm:cxn modelId="{796B7308-6F09-D64F-B0AF-25F0B2BEB25E}" type="presParOf" srcId="{D31768F2-65EB-FD41-9522-3B6DD26C494C}" destId="{720CE102-B799-2E4D-8F83-9612B7D1E909}" srcOrd="3" destOrd="0" presId="urn:microsoft.com/office/officeart/2005/8/layout/arrow3"/>
    <dgm:cxn modelId="{7A49FEEB-ED72-FA4B-882F-A682F36C5056}" type="presParOf" srcId="{D31768F2-65EB-FD41-9522-3B6DD26C494C}" destId="{DF5FA0BD-82C6-9B40-A29E-D7C0B35A65AE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74C13C5-8FCB-FE4F-A946-5E4C3A1BBFAF}" type="doc">
      <dgm:prSet loTypeId="urn:microsoft.com/office/officeart/2005/8/layout/pyramid2" loCatId="" qsTypeId="urn:microsoft.com/office/officeart/2005/8/quickstyle/simple1" qsCatId="simple" csTypeId="urn:microsoft.com/office/officeart/2005/8/colors/accent1_2" csCatId="accent1" phldr="1"/>
      <dgm:spPr/>
    </dgm:pt>
    <dgm:pt modelId="{14408A45-A9FB-2A40-B99F-05C3E3B3E787}">
      <dgm:prSet phldrT="[Text]" custT="1"/>
      <dgm:spPr/>
      <dgm:t>
        <a:bodyPr/>
        <a:lstStyle/>
        <a:p>
          <a:pPr algn="l"/>
          <a:r>
            <a:rPr lang="en-US" sz="2400" b="0" dirty="0" err="1"/>
            <a:t>Nhiễm</a:t>
          </a:r>
          <a:r>
            <a:rPr lang="en-US" sz="2400" b="0" dirty="0"/>
            <a:t> </a:t>
          </a:r>
          <a:r>
            <a:rPr lang="en-US" sz="2400" b="0" dirty="0" err="1"/>
            <a:t>trùng</a:t>
          </a:r>
          <a:r>
            <a:rPr lang="en-US" sz="2400" b="0" dirty="0"/>
            <a:t> SS</a:t>
          </a:r>
        </a:p>
      </dgm:t>
    </dgm:pt>
    <dgm:pt modelId="{4AE429F6-3DE3-E849-88DF-D034C3DA42D0}" type="parTrans" cxnId="{2C7BC0F9-FB64-634C-A808-C605717E1354}">
      <dgm:prSet/>
      <dgm:spPr/>
      <dgm:t>
        <a:bodyPr/>
        <a:lstStyle/>
        <a:p>
          <a:endParaRPr lang="en-US" sz="2400" b="0"/>
        </a:p>
      </dgm:t>
    </dgm:pt>
    <dgm:pt modelId="{EAEA0859-8188-6E46-9462-C088E8F0A9B6}" type="sibTrans" cxnId="{2C7BC0F9-FB64-634C-A808-C605717E1354}">
      <dgm:prSet/>
      <dgm:spPr/>
      <dgm:t>
        <a:bodyPr/>
        <a:lstStyle/>
        <a:p>
          <a:endParaRPr lang="en-US" sz="2400" b="0"/>
        </a:p>
      </dgm:t>
    </dgm:pt>
    <dgm:pt modelId="{DE67FB91-4E40-124A-88B8-9AF20EA90FAF}">
      <dgm:prSet phldrT="[Text]" custT="1"/>
      <dgm:spPr/>
      <dgm:t>
        <a:bodyPr/>
        <a:lstStyle/>
        <a:p>
          <a:pPr algn="l"/>
          <a:r>
            <a:rPr lang="en-US" sz="2400" b="0" dirty="0" err="1"/>
            <a:t>Bệnh</a:t>
          </a:r>
          <a:r>
            <a:rPr lang="en-US" sz="2400" b="0" dirty="0"/>
            <a:t> </a:t>
          </a:r>
          <a:r>
            <a:rPr lang="en-US" sz="2400" b="0" dirty="0" err="1"/>
            <a:t>nhiễm</a:t>
          </a:r>
          <a:r>
            <a:rPr lang="en-US" sz="2400" b="0" dirty="0"/>
            <a:t> </a:t>
          </a:r>
          <a:r>
            <a:rPr lang="en-US" sz="2400" b="0" dirty="0" err="1"/>
            <a:t>trùng</a:t>
          </a:r>
          <a:endParaRPr lang="en-US" sz="2400" b="0" dirty="0"/>
        </a:p>
      </dgm:t>
    </dgm:pt>
    <dgm:pt modelId="{6A14A6C3-97F6-2041-B773-4D4335D4CC63}" type="parTrans" cxnId="{0BF1AC6B-D04A-064B-8AFA-42BCCB31B215}">
      <dgm:prSet/>
      <dgm:spPr/>
      <dgm:t>
        <a:bodyPr/>
        <a:lstStyle/>
        <a:p>
          <a:endParaRPr lang="en-US" sz="2400" b="0"/>
        </a:p>
      </dgm:t>
    </dgm:pt>
    <dgm:pt modelId="{A3407FDD-D096-5C4B-A16E-231DD33D2F2F}" type="sibTrans" cxnId="{0BF1AC6B-D04A-064B-8AFA-42BCCB31B215}">
      <dgm:prSet/>
      <dgm:spPr/>
      <dgm:t>
        <a:bodyPr/>
        <a:lstStyle/>
        <a:p>
          <a:endParaRPr lang="en-US" sz="2400" b="0"/>
        </a:p>
      </dgm:t>
    </dgm:pt>
    <dgm:pt modelId="{0005BED4-03C4-D146-AB03-20DFD93FF3DE}">
      <dgm:prSet phldrT="[Text]" custT="1"/>
      <dgm:spPr/>
      <dgm:t>
        <a:bodyPr/>
        <a:lstStyle/>
        <a:p>
          <a:pPr algn="l"/>
          <a:r>
            <a:rPr lang="en-US" sz="2400" b="0" dirty="0" err="1"/>
            <a:t>Dị</a:t>
          </a:r>
          <a:r>
            <a:rPr lang="en-US" sz="2400" b="0" dirty="0"/>
            <a:t> </a:t>
          </a:r>
          <a:r>
            <a:rPr lang="en-US" sz="2400" b="0" dirty="0" err="1"/>
            <a:t>tật</a:t>
          </a:r>
          <a:r>
            <a:rPr lang="en-US" sz="2400" b="0" dirty="0"/>
            <a:t> </a:t>
          </a:r>
          <a:r>
            <a:rPr lang="en-US" sz="2400" b="0" dirty="0" err="1"/>
            <a:t>bẩm</a:t>
          </a:r>
          <a:r>
            <a:rPr lang="en-US" sz="2400" b="0" dirty="0"/>
            <a:t> </a:t>
          </a:r>
          <a:r>
            <a:rPr lang="en-US" sz="2400" b="0" dirty="0" err="1"/>
            <a:t>sinh</a:t>
          </a:r>
          <a:endParaRPr lang="en-US" sz="2400" b="0" dirty="0"/>
        </a:p>
      </dgm:t>
    </dgm:pt>
    <dgm:pt modelId="{21E7B305-E1DC-594F-B9B1-740030347410}" type="parTrans" cxnId="{4E433B76-78F1-1D40-9A9D-51D0D002D734}">
      <dgm:prSet/>
      <dgm:spPr/>
      <dgm:t>
        <a:bodyPr/>
        <a:lstStyle/>
        <a:p>
          <a:endParaRPr lang="en-US" sz="2400" b="0"/>
        </a:p>
      </dgm:t>
    </dgm:pt>
    <dgm:pt modelId="{DF08F293-2D27-B249-9DB9-34AF4900DF72}" type="sibTrans" cxnId="{4E433B76-78F1-1D40-9A9D-51D0D002D734}">
      <dgm:prSet/>
      <dgm:spPr/>
      <dgm:t>
        <a:bodyPr/>
        <a:lstStyle/>
        <a:p>
          <a:endParaRPr lang="en-US" sz="2400" b="0"/>
        </a:p>
      </dgm:t>
    </dgm:pt>
    <dgm:pt modelId="{A87375BF-531A-2D44-A2E3-8305CC9C1271}" type="pres">
      <dgm:prSet presAssocID="{E74C13C5-8FCB-FE4F-A946-5E4C3A1BBFAF}" presName="compositeShape" presStyleCnt="0">
        <dgm:presLayoutVars>
          <dgm:dir/>
          <dgm:resizeHandles/>
        </dgm:presLayoutVars>
      </dgm:prSet>
      <dgm:spPr/>
    </dgm:pt>
    <dgm:pt modelId="{21F7601F-6B25-4D48-9A6C-D84E2E9ACBBC}" type="pres">
      <dgm:prSet presAssocID="{E74C13C5-8FCB-FE4F-A946-5E4C3A1BBFAF}" presName="pyramid" presStyleLbl="node1" presStyleIdx="0" presStyleCnt="1"/>
      <dgm:spPr>
        <a:solidFill>
          <a:srgbClr val="00B0F0"/>
        </a:solidFill>
        <a:ln w="38100">
          <a:solidFill>
            <a:schemeClr val="bg1"/>
          </a:solidFill>
        </a:ln>
      </dgm:spPr>
    </dgm:pt>
    <dgm:pt modelId="{8C7589AB-74C7-6A4D-8DAD-7D8AB526E559}" type="pres">
      <dgm:prSet presAssocID="{E74C13C5-8FCB-FE4F-A946-5E4C3A1BBFAF}" presName="theList" presStyleCnt="0"/>
      <dgm:spPr/>
    </dgm:pt>
    <dgm:pt modelId="{6D5F8FF8-152E-0540-B42D-B9B549680057}" type="pres">
      <dgm:prSet presAssocID="{14408A45-A9FB-2A40-B99F-05C3E3B3E787}" presName="aNode" presStyleLbl="fgAcc1" presStyleIdx="0" presStyleCnt="3" custScaleX="113569">
        <dgm:presLayoutVars>
          <dgm:bulletEnabled val="1"/>
        </dgm:presLayoutVars>
      </dgm:prSet>
      <dgm:spPr/>
    </dgm:pt>
    <dgm:pt modelId="{DD153286-4E1B-104A-A094-C8B4E0FCE2AF}" type="pres">
      <dgm:prSet presAssocID="{14408A45-A9FB-2A40-B99F-05C3E3B3E787}" presName="aSpace" presStyleCnt="0"/>
      <dgm:spPr/>
    </dgm:pt>
    <dgm:pt modelId="{3DDECE58-B891-6143-8249-AE327F92E9D5}" type="pres">
      <dgm:prSet presAssocID="{DE67FB91-4E40-124A-88B8-9AF20EA90FAF}" presName="aNode" presStyleLbl="fgAcc1" presStyleIdx="1" presStyleCnt="3" custScaleX="115393">
        <dgm:presLayoutVars>
          <dgm:bulletEnabled val="1"/>
        </dgm:presLayoutVars>
      </dgm:prSet>
      <dgm:spPr/>
    </dgm:pt>
    <dgm:pt modelId="{654B86E9-2274-A445-84CA-87AA261798AA}" type="pres">
      <dgm:prSet presAssocID="{DE67FB91-4E40-124A-88B8-9AF20EA90FAF}" presName="aSpace" presStyleCnt="0"/>
      <dgm:spPr/>
    </dgm:pt>
    <dgm:pt modelId="{CBC3DD8C-F7CE-294E-8B82-53A5C6B87510}" type="pres">
      <dgm:prSet presAssocID="{0005BED4-03C4-D146-AB03-20DFD93FF3DE}" presName="aNode" presStyleLbl="fgAcc1" presStyleIdx="2" presStyleCnt="3" custScaleX="110713">
        <dgm:presLayoutVars>
          <dgm:bulletEnabled val="1"/>
        </dgm:presLayoutVars>
      </dgm:prSet>
      <dgm:spPr/>
    </dgm:pt>
    <dgm:pt modelId="{7184AC23-D57A-4147-8EE0-CBE4977ABE0D}" type="pres">
      <dgm:prSet presAssocID="{0005BED4-03C4-D146-AB03-20DFD93FF3DE}" presName="aSpace" presStyleCnt="0"/>
      <dgm:spPr/>
    </dgm:pt>
  </dgm:ptLst>
  <dgm:cxnLst>
    <dgm:cxn modelId="{5E45CF23-572C-394F-A8AC-2242ED7ACD0D}" type="presOf" srcId="{E74C13C5-8FCB-FE4F-A946-5E4C3A1BBFAF}" destId="{A87375BF-531A-2D44-A2E3-8305CC9C1271}" srcOrd="0" destOrd="0" presId="urn:microsoft.com/office/officeart/2005/8/layout/pyramid2"/>
    <dgm:cxn modelId="{0BF1AC6B-D04A-064B-8AFA-42BCCB31B215}" srcId="{E74C13C5-8FCB-FE4F-A946-5E4C3A1BBFAF}" destId="{DE67FB91-4E40-124A-88B8-9AF20EA90FAF}" srcOrd="1" destOrd="0" parTransId="{6A14A6C3-97F6-2041-B773-4D4335D4CC63}" sibTransId="{A3407FDD-D096-5C4B-A16E-231DD33D2F2F}"/>
    <dgm:cxn modelId="{4E433B76-78F1-1D40-9A9D-51D0D002D734}" srcId="{E74C13C5-8FCB-FE4F-A946-5E4C3A1BBFAF}" destId="{0005BED4-03C4-D146-AB03-20DFD93FF3DE}" srcOrd="2" destOrd="0" parTransId="{21E7B305-E1DC-594F-B9B1-740030347410}" sibTransId="{DF08F293-2D27-B249-9DB9-34AF4900DF72}"/>
    <dgm:cxn modelId="{D6CF2F93-3DBF-3447-B6C2-90D881E4AB6F}" type="presOf" srcId="{14408A45-A9FB-2A40-B99F-05C3E3B3E787}" destId="{6D5F8FF8-152E-0540-B42D-B9B549680057}" srcOrd="0" destOrd="0" presId="urn:microsoft.com/office/officeart/2005/8/layout/pyramid2"/>
    <dgm:cxn modelId="{BF9C86AA-2D1C-0548-BA5D-9E6B6C832F61}" type="presOf" srcId="{DE67FB91-4E40-124A-88B8-9AF20EA90FAF}" destId="{3DDECE58-B891-6143-8249-AE327F92E9D5}" srcOrd="0" destOrd="0" presId="urn:microsoft.com/office/officeart/2005/8/layout/pyramid2"/>
    <dgm:cxn modelId="{0B2E0DD4-15B0-D547-9042-34C434BC66F6}" type="presOf" srcId="{0005BED4-03C4-D146-AB03-20DFD93FF3DE}" destId="{CBC3DD8C-F7CE-294E-8B82-53A5C6B87510}" srcOrd="0" destOrd="0" presId="urn:microsoft.com/office/officeart/2005/8/layout/pyramid2"/>
    <dgm:cxn modelId="{2C7BC0F9-FB64-634C-A808-C605717E1354}" srcId="{E74C13C5-8FCB-FE4F-A946-5E4C3A1BBFAF}" destId="{14408A45-A9FB-2A40-B99F-05C3E3B3E787}" srcOrd="0" destOrd="0" parTransId="{4AE429F6-3DE3-E849-88DF-D034C3DA42D0}" sibTransId="{EAEA0859-8188-6E46-9462-C088E8F0A9B6}"/>
    <dgm:cxn modelId="{1BB7760F-DF4E-1C49-BE0C-442EDD52E638}" type="presParOf" srcId="{A87375BF-531A-2D44-A2E3-8305CC9C1271}" destId="{21F7601F-6B25-4D48-9A6C-D84E2E9ACBBC}" srcOrd="0" destOrd="0" presId="urn:microsoft.com/office/officeart/2005/8/layout/pyramid2"/>
    <dgm:cxn modelId="{01BA30DE-5B5C-3847-BA2B-B72AE45536AA}" type="presParOf" srcId="{A87375BF-531A-2D44-A2E3-8305CC9C1271}" destId="{8C7589AB-74C7-6A4D-8DAD-7D8AB526E559}" srcOrd="1" destOrd="0" presId="urn:microsoft.com/office/officeart/2005/8/layout/pyramid2"/>
    <dgm:cxn modelId="{566F20EC-0416-F442-97B3-0636D1543C94}" type="presParOf" srcId="{8C7589AB-74C7-6A4D-8DAD-7D8AB526E559}" destId="{6D5F8FF8-152E-0540-B42D-B9B549680057}" srcOrd="0" destOrd="0" presId="urn:microsoft.com/office/officeart/2005/8/layout/pyramid2"/>
    <dgm:cxn modelId="{BC975774-3F4C-0541-AD60-D8DB64E86B53}" type="presParOf" srcId="{8C7589AB-74C7-6A4D-8DAD-7D8AB526E559}" destId="{DD153286-4E1B-104A-A094-C8B4E0FCE2AF}" srcOrd="1" destOrd="0" presId="urn:microsoft.com/office/officeart/2005/8/layout/pyramid2"/>
    <dgm:cxn modelId="{1286B1F6-7097-D64D-A215-568B087A3A3D}" type="presParOf" srcId="{8C7589AB-74C7-6A4D-8DAD-7D8AB526E559}" destId="{3DDECE58-B891-6143-8249-AE327F92E9D5}" srcOrd="2" destOrd="0" presId="urn:microsoft.com/office/officeart/2005/8/layout/pyramid2"/>
    <dgm:cxn modelId="{79C05DDA-D550-8B45-8E97-E33C2CC86190}" type="presParOf" srcId="{8C7589AB-74C7-6A4D-8DAD-7D8AB526E559}" destId="{654B86E9-2274-A445-84CA-87AA261798AA}" srcOrd="3" destOrd="0" presId="urn:microsoft.com/office/officeart/2005/8/layout/pyramid2"/>
    <dgm:cxn modelId="{D7508943-3045-0B41-9C43-E60F19537E07}" type="presParOf" srcId="{8C7589AB-74C7-6A4D-8DAD-7D8AB526E559}" destId="{CBC3DD8C-F7CE-294E-8B82-53A5C6B87510}" srcOrd="4" destOrd="0" presId="urn:microsoft.com/office/officeart/2005/8/layout/pyramid2"/>
    <dgm:cxn modelId="{97B06E97-91DE-7A4F-BF69-64B4A6539615}" type="presParOf" srcId="{8C7589AB-74C7-6A4D-8DAD-7D8AB526E559}" destId="{7184AC23-D57A-4147-8EE0-CBE4977ABE0D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234189-B947-724F-874B-1689ECE4010A}">
      <dsp:nvSpPr>
        <dsp:cNvPr id="0" name=""/>
        <dsp:cNvSpPr/>
      </dsp:nvSpPr>
      <dsp:spPr>
        <a:xfrm rot="21300000">
          <a:off x="1548354" y="1360211"/>
          <a:ext cx="8922840" cy="780647"/>
        </a:xfrm>
        <a:prstGeom prst="mathMinus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65B808-52F3-AE4D-91CD-106AA59244F3}">
      <dsp:nvSpPr>
        <dsp:cNvPr id="0" name=""/>
        <dsp:cNvSpPr/>
      </dsp:nvSpPr>
      <dsp:spPr>
        <a:xfrm>
          <a:off x="2384233" y="207328"/>
          <a:ext cx="1009209" cy="1555353"/>
        </a:xfrm>
        <a:prstGeom prst="downArrow">
          <a:avLst/>
        </a:prstGeom>
        <a:solidFill>
          <a:srgbClr val="00B0F0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953695-105B-B644-B81B-5A5AA6182BC6}">
      <dsp:nvSpPr>
        <dsp:cNvPr id="0" name=""/>
        <dsp:cNvSpPr/>
      </dsp:nvSpPr>
      <dsp:spPr>
        <a:xfrm>
          <a:off x="3537286" y="70893"/>
          <a:ext cx="4315345" cy="1633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SDD: 24%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trẻ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&lt; 5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tuổi</a:t>
          </a:r>
          <a:endParaRPr lang="fr-FR" altLang="zh-CN" sz="2200" kern="1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SDD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bào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thai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: 7%</a:t>
          </a: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nhiễm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trùng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&amp; KST</a:t>
          </a:r>
        </a:p>
      </dsp:txBody>
      <dsp:txXfrm>
        <a:off x="3537286" y="70893"/>
        <a:ext cx="4315345" cy="1633121"/>
      </dsp:txXfrm>
    </dsp:sp>
    <dsp:sp modelId="{720CE102-B799-2E4D-8F83-9612B7D1E909}">
      <dsp:nvSpPr>
        <dsp:cNvPr id="0" name=""/>
        <dsp:cNvSpPr/>
      </dsp:nvSpPr>
      <dsp:spPr>
        <a:xfrm>
          <a:off x="8654664" y="2112792"/>
          <a:ext cx="1037695" cy="1555353"/>
        </a:xfrm>
        <a:prstGeom prst="upArrow">
          <a:avLst/>
        </a:prstGeom>
        <a:solidFill>
          <a:srgbClr val="00B0F0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5FA0BD-82C6-9B40-A29E-D7C0B35A65AE}">
      <dsp:nvSpPr>
        <dsp:cNvPr id="0" name=""/>
        <dsp:cNvSpPr/>
      </dsp:nvSpPr>
      <dsp:spPr>
        <a:xfrm>
          <a:off x="3540074" y="2195098"/>
          <a:ext cx="4906091" cy="16331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béo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phì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: TP 41-50%,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nông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thôn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15,3%</a:t>
          </a: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dị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tật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bẩm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sinh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: 41.000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trẻ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SS/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năm</a:t>
          </a:r>
          <a:endParaRPr lang="fr-FR" altLang="zh-CN" sz="2200" kern="1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tai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nạn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,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ngộ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độc</a:t>
          </a:r>
          <a:endParaRPr lang="fr-FR" altLang="zh-CN" sz="2200" kern="1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bệnh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mạn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tính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,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bệnh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chuyển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hóa</a:t>
          </a:r>
          <a:endParaRPr lang="fr-FR" altLang="zh-CN" sz="2200" kern="1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ung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thư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,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miễn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dịch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&amp;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dị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ứng</a:t>
          </a:r>
          <a:endParaRPr lang="en-US" sz="2200" kern="1200" dirty="0"/>
        </a:p>
      </dsp:txBody>
      <dsp:txXfrm>
        <a:off x="3540074" y="2195098"/>
        <a:ext cx="4906091" cy="16331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E7621D-904F-3545-9B3C-AC07E9F0E3DF}">
      <dsp:nvSpPr>
        <dsp:cNvPr id="0" name=""/>
        <dsp:cNvSpPr/>
      </dsp:nvSpPr>
      <dsp:spPr>
        <a:xfrm>
          <a:off x="3400" y="618899"/>
          <a:ext cx="3315170" cy="1326068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 err="1">
              <a:solidFill>
                <a:schemeClr val="bg1"/>
              </a:solidFill>
            </a:rPr>
            <a:t>Bệnh</a:t>
          </a:r>
          <a:r>
            <a:rPr lang="en-US" sz="2400" b="1" kern="1200" dirty="0">
              <a:solidFill>
                <a:schemeClr val="bg1"/>
              </a:solidFill>
            </a:rPr>
            <a:t> </a:t>
          </a:r>
          <a:r>
            <a:rPr lang="en-US" sz="2400" b="1" kern="1200" dirty="0" err="1">
              <a:solidFill>
                <a:schemeClr val="bg1"/>
              </a:solidFill>
            </a:rPr>
            <a:t>thường</a:t>
          </a:r>
          <a:r>
            <a:rPr lang="en-US" sz="2400" b="1" kern="1200" dirty="0">
              <a:solidFill>
                <a:schemeClr val="bg1"/>
              </a:solidFill>
            </a:rPr>
            <a:t> </a:t>
          </a:r>
          <a:r>
            <a:rPr lang="en-US" sz="2400" b="1" kern="1200" dirty="0" err="1">
              <a:solidFill>
                <a:schemeClr val="bg1"/>
              </a:solidFill>
            </a:rPr>
            <a:t>gặp</a:t>
          </a:r>
          <a:endParaRPr lang="en-US" sz="2400" b="1" kern="1200" dirty="0">
            <a:solidFill>
              <a:schemeClr val="bg1"/>
            </a:solidFill>
          </a:endParaRPr>
        </a:p>
      </dsp:txBody>
      <dsp:txXfrm>
        <a:off x="3400" y="618899"/>
        <a:ext cx="3315170" cy="1326068"/>
      </dsp:txXfrm>
    </dsp:sp>
    <dsp:sp modelId="{808654A3-A75C-4145-B721-996A88546449}">
      <dsp:nvSpPr>
        <dsp:cNvPr id="0" name=""/>
        <dsp:cNvSpPr/>
      </dsp:nvSpPr>
      <dsp:spPr>
        <a:xfrm>
          <a:off x="3400" y="1944967"/>
          <a:ext cx="3315170" cy="285480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Nhiễm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trùng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hô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hấp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Nhiễm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trùng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đường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ruột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/>
            <a:t>Viêm</a:t>
          </a:r>
          <a:r>
            <a:rPr lang="en-US" sz="2200" kern="1200" dirty="0"/>
            <a:t> </a:t>
          </a:r>
          <a:r>
            <a:rPr lang="en-US" sz="2200" kern="1200" dirty="0" err="1"/>
            <a:t>màng</a:t>
          </a:r>
          <a:r>
            <a:rPr lang="en-US" sz="2200" kern="1200" dirty="0"/>
            <a:t> </a:t>
          </a:r>
          <a:r>
            <a:rPr lang="en-US" sz="2200" kern="1200" dirty="0" err="1"/>
            <a:t>não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SXH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Tay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chân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miệng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Sốt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rét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SDD</a:t>
          </a:r>
        </a:p>
      </dsp:txBody>
      <dsp:txXfrm>
        <a:off x="3400" y="1944967"/>
        <a:ext cx="3315170" cy="2854800"/>
      </dsp:txXfrm>
    </dsp:sp>
    <dsp:sp modelId="{F0143A85-E437-1141-AC3A-40ED82B7D34D}">
      <dsp:nvSpPr>
        <dsp:cNvPr id="0" name=""/>
        <dsp:cNvSpPr/>
      </dsp:nvSpPr>
      <dsp:spPr>
        <a:xfrm>
          <a:off x="3782693" y="618899"/>
          <a:ext cx="3315170" cy="1326068"/>
        </a:xfrm>
        <a:prstGeom prst="rect">
          <a:avLst/>
        </a:prstGeom>
        <a:solidFill>
          <a:srgbClr val="00B050"/>
        </a:solidFill>
        <a:ln w="12700" cap="flat" cmpd="sng" algn="ctr">
          <a:solidFill>
            <a:schemeClr val="accent4">
              <a:hueOff val="5197846"/>
              <a:satOff val="-23984"/>
              <a:lumOff val="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 err="1"/>
            <a:t>Bệnh</a:t>
          </a:r>
          <a:r>
            <a:rPr lang="en-US" sz="2200" b="1" kern="1200" dirty="0"/>
            <a:t> </a:t>
          </a:r>
          <a:r>
            <a:rPr lang="en-US" sz="2200" b="1" kern="1200" dirty="0" err="1"/>
            <a:t>thuộc</a:t>
          </a:r>
          <a:r>
            <a:rPr lang="en-US" sz="2200" b="1" kern="1200" dirty="0"/>
            <a:t> </a:t>
          </a:r>
          <a:r>
            <a:rPr lang="en-US" sz="2200" b="1" kern="1200" dirty="0" err="1"/>
            <a:t>chương</a:t>
          </a:r>
          <a:r>
            <a:rPr lang="en-US" sz="2200" b="1" kern="1200" dirty="0"/>
            <a:t> </a:t>
          </a:r>
          <a:r>
            <a:rPr lang="en-US" sz="2200" b="1" kern="1200" dirty="0" err="1"/>
            <a:t>trình</a:t>
          </a:r>
          <a:r>
            <a:rPr lang="en-US" sz="2200" b="1" kern="1200" dirty="0"/>
            <a:t> TCMR </a:t>
          </a:r>
          <a:r>
            <a:rPr lang="en-US" sz="2200" b="1" kern="1200" dirty="0" err="1"/>
            <a:t>vẫn</a:t>
          </a:r>
          <a:r>
            <a:rPr lang="en-US" sz="2200" b="1" kern="1200" dirty="0"/>
            <a:t> </a:t>
          </a:r>
          <a:r>
            <a:rPr lang="en-US" sz="2200" b="1" kern="1200" dirty="0" err="1"/>
            <a:t>tồn</a:t>
          </a:r>
          <a:r>
            <a:rPr lang="en-US" sz="2200" b="1" kern="1200" dirty="0"/>
            <a:t> </a:t>
          </a:r>
          <a:r>
            <a:rPr lang="en-US" sz="2200" b="1" kern="1200" dirty="0" err="1"/>
            <a:t>tại</a:t>
          </a:r>
          <a:endParaRPr lang="en-US" sz="2200" b="1" kern="1200" dirty="0"/>
        </a:p>
      </dsp:txBody>
      <dsp:txXfrm>
        <a:off x="3782693" y="618899"/>
        <a:ext cx="3315170" cy="1326068"/>
      </dsp:txXfrm>
    </dsp:sp>
    <dsp:sp modelId="{26B911B7-4AFA-A24B-B7C5-520420F98ECA}">
      <dsp:nvSpPr>
        <dsp:cNvPr id="0" name=""/>
        <dsp:cNvSpPr/>
      </dsp:nvSpPr>
      <dsp:spPr>
        <a:xfrm>
          <a:off x="3782693" y="1944967"/>
          <a:ext cx="3315170" cy="2854800"/>
        </a:xfrm>
        <a:prstGeom prst="rect">
          <a:avLst/>
        </a:prstGeom>
        <a:solidFill>
          <a:schemeClr val="accent4">
            <a:tint val="40000"/>
            <a:alpha val="90000"/>
            <a:hueOff val="5756959"/>
            <a:satOff val="-30630"/>
            <a:lumOff val="-1745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5756959"/>
              <a:satOff val="-30630"/>
              <a:lumOff val="-174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/>
            <a:t>Bạch</a:t>
          </a:r>
          <a:r>
            <a:rPr lang="en-US" sz="2200" kern="1200" dirty="0"/>
            <a:t> </a:t>
          </a:r>
          <a:r>
            <a:rPr lang="en-US" sz="2200" kern="1200" dirty="0" err="1"/>
            <a:t>hầu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/>
            <a:t>Sởi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Lao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Ho </a:t>
          </a:r>
          <a:r>
            <a:rPr lang="en-US" sz="2200" kern="1200" dirty="0" err="1"/>
            <a:t>gà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/>
            <a:t>Uốn</a:t>
          </a:r>
          <a:r>
            <a:rPr lang="en-US" sz="2200" kern="1200" dirty="0"/>
            <a:t> </a:t>
          </a:r>
          <a:r>
            <a:rPr lang="en-US" sz="2200" kern="1200" dirty="0" err="1"/>
            <a:t>ván</a:t>
          </a:r>
          <a:endParaRPr lang="en-US" sz="2200" kern="1200" dirty="0"/>
        </a:p>
      </dsp:txBody>
      <dsp:txXfrm>
        <a:off x="3782693" y="1944967"/>
        <a:ext cx="3315170" cy="2854800"/>
      </dsp:txXfrm>
    </dsp:sp>
    <dsp:sp modelId="{B4379B64-E1E7-A741-9B64-3BB7AFBEE79F}">
      <dsp:nvSpPr>
        <dsp:cNvPr id="0" name=""/>
        <dsp:cNvSpPr/>
      </dsp:nvSpPr>
      <dsp:spPr>
        <a:xfrm>
          <a:off x="7561987" y="618899"/>
          <a:ext cx="3315170" cy="1326068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 err="1"/>
            <a:t>Bệnh</a:t>
          </a:r>
          <a:r>
            <a:rPr lang="en-US" sz="2200" b="1" kern="1200" dirty="0"/>
            <a:t> </a:t>
          </a:r>
          <a:r>
            <a:rPr lang="en-US" sz="2200" b="1" kern="1200" dirty="0" err="1"/>
            <a:t>mới</a:t>
          </a:r>
          <a:r>
            <a:rPr lang="en-US" sz="2200" b="1" kern="1200" dirty="0"/>
            <a:t> </a:t>
          </a:r>
          <a:r>
            <a:rPr lang="en-US" sz="2200" b="1" kern="1200" dirty="0" err="1"/>
            <a:t>nổi</a:t>
          </a:r>
          <a:endParaRPr lang="en-US" sz="2200" b="1" kern="1200" dirty="0"/>
        </a:p>
      </dsp:txBody>
      <dsp:txXfrm>
        <a:off x="7561987" y="618899"/>
        <a:ext cx="3315170" cy="1326068"/>
      </dsp:txXfrm>
    </dsp:sp>
    <dsp:sp modelId="{40543322-B125-2947-BF44-AF8268D68B49}">
      <dsp:nvSpPr>
        <dsp:cNvPr id="0" name=""/>
        <dsp:cNvSpPr/>
      </dsp:nvSpPr>
      <dsp:spPr>
        <a:xfrm>
          <a:off x="7561987" y="1944967"/>
          <a:ext cx="3315170" cy="2854800"/>
        </a:xfrm>
        <a:prstGeom prst="rect">
          <a:avLst/>
        </a:prstGeom>
        <a:solidFill>
          <a:srgbClr val="FF7E79">
            <a:alpha val="32157"/>
          </a:srgbClr>
        </a:solidFill>
        <a:ln w="12700" cap="flat" cmpd="sng" algn="ctr">
          <a:solidFill>
            <a:schemeClr val="accent4">
              <a:tint val="40000"/>
              <a:alpha val="90000"/>
              <a:hueOff val="11513918"/>
              <a:satOff val="-61261"/>
              <a:lumOff val="-34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Kawasaki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/>
            <a:t>Nhiễm</a:t>
          </a:r>
          <a:r>
            <a:rPr lang="en-US" sz="2200" kern="1200" dirty="0"/>
            <a:t> covid-19</a:t>
          </a:r>
        </a:p>
      </dsp:txBody>
      <dsp:txXfrm>
        <a:off x="7561987" y="1944967"/>
        <a:ext cx="3315170" cy="28548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234189-B947-724F-874B-1689ECE4010A}">
      <dsp:nvSpPr>
        <dsp:cNvPr id="0" name=""/>
        <dsp:cNvSpPr/>
      </dsp:nvSpPr>
      <dsp:spPr>
        <a:xfrm rot="21300000">
          <a:off x="384528" y="1672857"/>
          <a:ext cx="10973766" cy="960080"/>
        </a:xfrm>
        <a:prstGeom prst="mathMinus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65B808-52F3-AE4D-91CD-106AA59244F3}">
      <dsp:nvSpPr>
        <dsp:cNvPr id="0" name=""/>
        <dsp:cNvSpPr/>
      </dsp:nvSpPr>
      <dsp:spPr>
        <a:xfrm>
          <a:off x="1756597" y="267015"/>
          <a:ext cx="985974" cy="1912853"/>
        </a:xfrm>
        <a:prstGeom prst="downArrow">
          <a:avLst/>
        </a:prstGeom>
        <a:solidFill>
          <a:srgbClr val="00B0F0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953695-105B-B644-B81B-5A5AA6182BC6}">
      <dsp:nvSpPr>
        <dsp:cNvPr id="0" name=""/>
        <dsp:cNvSpPr/>
      </dsp:nvSpPr>
      <dsp:spPr>
        <a:xfrm>
          <a:off x="2954212" y="0"/>
          <a:ext cx="7216481" cy="20084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Các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bệnh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thuộc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chương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trình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TCMR </a:t>
          </a: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SDD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nặng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(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Marasmus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,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Kwashiokor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):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không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thấy</a:t>
          </a:r>
          <a:endParaRPr lang="fr-FR" altLang="zh-CN" sz="2200" kern="1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Nhiễm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tụ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cầu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phổi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, MP: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giảm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nhiều</a:t>
          </a:r>
          <a:endParaRPr lang="fr-FR" altLang="zh-CN" sz="2200" kern="1200" dirty="0">
            <a:latin typeface="Calibri" panose="020F0502020204030204" pitchFamily="34" charset="0"/>
            <a:ea typeface="宋体" panose="02010600030101010101" pitchFamily="2" charset="-122"/>
          </a:endParaRPr>
        </a:p>
      </dsp:txBody>
      <dsp:txXfrm>
        <a:off x="2954212" y="0"/>
        <a:ext cx="7216481" cy="2008496"/>
      </dsp:txXfrm>
    </dsp:sp>
    <dsp:sp modelId="{720CE102-B799-2E4D-8F83-9612B7D1E909}">
      <dsp:nvSpPr>
        <dsp:cNvPr id="0" name=""/>
        <dsp:cNvSpPr/>
      </dsp:nvSpPr>
      <dsp:spPr>
        <a:xfrm>
          <a:off x="8972420" y="2598420"/>
          <a:ext cx="1013804" cy="1912853"/>
        </a:xfrm>
        <a:prstGeom prst="upArrow">
          <a:avLst/>
        </a:prstGeom>
        <a:solidFill>
          <a:srgbClr val="00B0F0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5FA0BD-82C6-9B40-A29E-D7C0B35A65AE}">
      <dsp:nvSpPr>
        <dsp:cNvPr id="0" name=""/>
        <dsp:cNvSpPr/>
      </dsp:nvSpPr>
      <dsp:spPr>
        <a:xfrm>
          <a:off x="2903389" y="2699644"/>
          <a:ext cx="5936043" cy="20084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Cao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nhất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nhưng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TV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thấp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: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nhiễm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trùng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hô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hấp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</a:p>
        <a:p>
          <a:pPr marL="0" lvl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Dịch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hằng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năm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: SXH,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tay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chân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miệng</a:t>
          </a:r>
          <a:endParaRPr lang="fr-FR" altLang="zh-CN" sz="2200" kern="1200" dirty="0">
            <a:latin typeface="Calibri" panose="020F0502020204030204" pitchFamily="34" charset="0"/>
            <a:ea typeface="宋体" panose="02010600030101010101" pitchFamily="2" charset="-122"/>
          </a:endParaRP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  <a:tabLst/>
          </a:pP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-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Tăng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</a:t>
          </a:r>
          <a:r>
            <a:rPr lang="fr-FR" altLang="zh-CN" sz="2200" kern="1200" dirty="0" err="1">
              <a:latin typeface="Calibri" panose="020F0502020204030204" pitchFamily="34" charset="0"/>
              <a:ea typeface="宋体" panose="02010600030101010101" pitchFamily="2" charset="-122"/>
            </a:rPr>
            <a:t>dần</a:t>
          </a:r>
          <a:r>
            <a:rPr lang="fr-FR" altLang="zh-CN" sz="2200" kern="1200" dirty="0">
              <a:latin typeface="Calibri" panose="020F0502020204030204" pitchFamily="34" charset="0"/>
              <a:ea typeface="宋体" panose="02010600030101010101" pitchFamily="2" charset="-122"/>
            </a:rPr>
            <a:t> b</a:t>
          </a:r>
          <a:r>
            <a:rPr lang="en-US" sz="2200" kern="1200" dirty="0" err="1">
              <a:latin typeface="Calibri" panose="020F0502020204030204" pitchFamily="34" charset="0"/>
            </a:rPr>
            <a:t>ệnh</a:t>
          </a:r>
          <a:r>
            <a:rPr lang="en-US" sz="2200" kern="1200" dirty="0">
              <a:latin typeface="Calibri" panose="020F0502020204030204" pitchFamily="34" charset="0"/>
            </a:rPr>
            <a:t>: </a:t>
          </a:r>
          <a:r>
            <a:rPr lang="vi-VN" sz="2200" kern="1200" dirty="0">
              <a:latin typeface="Calibri" panose="020F0502020204030204" pitchFamily="34" charset="0"/>
            </a:rPr>
            <a:t>SS</a:t>
          </a:r>
          <a:r>
            <a:rPr lang="en-US" sz="2200" kern="1200" dirty="0">
              <a:latin typeface="Calibri" panose="020F0502020204030204" pitchFamily="34" charset="0"/>
            </a:rPr>
            <a:t>, </a:t>
          </a:r>
          <a:r>
            <a:rPr lang="en-US" sz="2200" kern="1200" dirty="0" err="1">
              <a:latin typeface="Calibri" panose="020F0502020204030204" pitchFamily="34" charset="0"/>
            </a:rPr>
            <a:t>ngoại</a:t>
          </a:r>
          <a:r>
            <a:rPr lang="en-US" sz="2200" kern="1200" dirty="0">
              <a:latin typeface="Calibri" panose="020F0502020204030204" pitchFamily="34" charset="0"/>
            </a:rPr>
            <a:t> </a:t>
          </a:r>
          <a:r>
            <a:rPr lang="en-US" sz="2200" kern="1200" dirty="0" err="1">
              <a:latin typeface="Calibri" panose="020F0502020204030204" pitchFamily="34" charset="0"/>
            </a:rPr>
            <a:t>khoa</a:t>
          </a:r>
          <a:r>
            <a:rPr lang="en-US" sz="2200" kern="1200" dirty="0">
              <a:latin typeface="Calibri" panose="020F0502020204030204" pitchFamily="34" charset="0"/>
            </a:rPr>
            <a:t>, RL </a:t>
          </a:r>
          <a:r>
            <a:rPr lang="en-US" sz="2200" kern="1200" dirty="0" err="1">
              <a:latin typeface="Calibri" panose="020F0502020204030204" pitchFamily="34" charset="0"/>
            </a:rPr>
            <a:t>chuyển</a:t>
          </a:r>
          <a:r>
            <a:rPr lang="en-US" sz="2200" kern="1200" dirty="0">
              <a:latin typeface="Calibri" panose="020F0502020204030204" pitchFamily="34" charset="0"/>
            </a:rPr>
            <a:t> </a:t>
          </a:r>
          <a:r>
            <a:rPr lang="en-US" sz="2200" kern="1200" dirty="0" err="1">
              <a:latin typeface="Calibri" panose="020F0502020204030204" pitchFamily="34" charset="0"/>
            </a:rPr>
            <a:t>hóa</a:t>
          </a:r>
          <a:r>
            <a:rPr lang="en-US" sz="2200" kern="1200" dirty="0">
              <a:latin typeface="Calibri" panose="020F0502020204030204" pitchFamily="34" charset="0"/>
            </a:rPr>
            <a:t>,  </a:t>
          </a: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  <a:tabLst/>
          </a:pPr>
          <a:r>
            <a:rPr lang="en-US" sz="2200" kern="1200" dirty="0">
              <a:latin typeface="Calibri" panose="020F0502020204030204" pitchFamily="34" charset="0"/>
            </a:rPr>
            <a:t>   </a:t>
          </a:r>
          <a:r>
            <a:rPr lang="en-US" sz="2200" kern="1200" dirty="0" err="1">
              <a:latin typeface="Calibri" panose="020F0502020204030204" pitchFamily="34" charset="0"/>
            </a:rPr>
            <a:t>nội</a:t>
          </a:r>
          <a:r>
            <a:rPr lang="en-US" sz="2200" kern="1200" dirty="0">
              <a:latin typeface="Calibri" panose="020F0502020204030204" pitchFamily="34" charset="0"/>
            </a:rPr>
            <a:t> </a:t>
          </a:r>
          <a:r>
            <a:rPr lang="en-US" sz="2200" kern="1200" dirty="0" err="1">
              <a:latin typeface="Calibri" panose="020F0502020204030204" pitchFamily="34" charset="0"/>
            </a:rPr>
            <a:t>tiết</a:t>
          </a:r>
          <a:r>
            <a:rPr lang="en-US" sz="2200" kern="1200" dirty="0">
              <a:latin typeface="Calibri" panose="020F0502020204030204" pitchFamily="34" charset="0"/>
            </a:rPr>
            <a:t>, di </a:t>
          </a:r>
          <a:r>
            <a:rPr lang="en-US" sz="2200" kern="1200" dirty="0" err="1">
              <a:latin typeface="Calibri" panose="020F0502020204030204" pitchFamily="34" charset="0"/>
            </a:rPr>
            <a:t>truyền</a:t>
          </a:r>
          <a:r>
            <a:rPr lang="en-US" sz="2200" kern="1200" dirty="0">
              <a:latin typeface="Calibri" panose="020F0502020204030204" pitchFamily="34" charset="0"/>
            </a:rPr>
            <a:t>, </a:t>
          </a:r>
          <a:r>
            <a:rPr lang="en-US" sz="2200" kern="1200" dirty="0" err="1">
              <a:latin typeface="Calibri" panose="020F0502020204030204" pitchFamily="34" charset="0"/>
            </a:rPr>
            <a:t>dị</a:t>
          </a:r>
          <a:r>
            <a:rPr lang="en-US" sz="2200" kern="1200" dirty="0">
              <a:latin typeface="Calibri" panose="020F0502020204030204" pitchFamily="34" charset="0"/>
            </a:rPr>
            <a:t> </a:t>
          </a:r>
          <a:r>
            <a:rPr lang="en-US" sz="2200" kern="1200" dirty="0" err="1">
              <a:latin typeface="Calibri" panose="020F0502020204030204" pitchFamily="34" charset="0"/>
            </a:rPr>
            <a:t>tật</a:t>
          </a:r>
          <a:r>
            <a:rPr lang="en-US" sz="2200" kern="1200" dirty="0">
              <a:latin typeface="Calibri" panose="020F0502020204030204" pitchFamily="34" charset="0"/>
            </a:rPr>
            <a:t> </a:t>
          </a:r>
          <a:r>
            <a:rPr lang="en-US" sz="2200" kern="1200" dirty="0" err="1">
              <a:latin typeface="Calibri" panose="020F0502020204030204" pitchFamily="34" charset="0"/>
            </a:rPr>
            <a:t>bẩm</a:t>
          </a:r>
          <a:r>
            <a:rPr lang="en-US" sz="2200" kern="1200" dirty="0">
              <a:latin typeface="Calibri" panose="020F0502020204030204" pitchFamily="34" charset="0"/>
            </a:rPr>
            <a:t> </a:t>
          </a:r>
          <a:r>
            <a:rPr lang="en-US" sz="2200" kern="1200" dirty="0" err="1">
              <a:latin typeface="Calibri" panose="020F0502020204030204" pitchFamily="34" charset="0"/>
            </a:rPr>
            <a:t>sinh</a:t>
          </a:r>
          <a:endParaRPr lang="en-US" sz="2200" kern="1200" dirty="0"/>
        </a:p>
      </dsp:txBody>
      <dsp:txXfrm>
        <a:off x="2903389" y="2699644"/>
        <a:ext cx="5936043" cy="20084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F7601F-6B25-4D48-9A6C-D84E2E9ACBBC}">
      <dsp:nvSpPr>
        <dsp:cNvPr id="0" name=""/>
        <dsp:cNvSpPr/>
      </dsp:nvSpPr>
      <dsp:spPr>
        <a:xfrm>
          <a:off x="2323111" y="0"/>
          <a:ext cx="3888428" cy="3888428"/>
        </a:xfrm>
        <a:prstGeom prst="triangle">
          <a:avLst/>
        </a:prstGeom>
        <a:solidFill>
          <a:srgbClr val="00B0F0"/>
        </a:solidFill>
        <a:ln w="381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5F8FF8-152E-0540-B42D-B9B549680057}">
      <dsp:nvSpPr>
        <dsp:cNvPr id="0" name=""/>
        <dsp:cNvSpPr/>
      </dsp:nvSpPr>
      <dsp:spPr>
        <a:xfrm>
          <a:off x="4095848" y="390931"/>
          <a:ext cx="2870431" cy="92046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 err="1"/>
            <a:t>Nhiễm</a:t>
          </a:r>
          <a:r>
            <a:rPr lang="en-US" sz="2400" b="0" kern="1200" dirty="0"/>
            <a:t> </a:t>
          </a:r>
          <a:r>
            <a:rPr lang="en-US" sz="2400" b="0" kern="1200" dirty="0" err="1"/>
            <a:t>trùng</a:t>
          </a:r>
          <a:r>
            <a:rPr lang="en-US" sz="2400" b="0" kern="1200" dirty="0"/>
            <a:t> SS</a:t>
          </a:r>
        </a:p>
      </dsp:txBody>
      <dsp:txXfrm>
        <a:off x="4140781" y="435864"/>
        <a:ext cx="2780565" cy="830597"/>
      </dsp:txXfrm>
    </dsp:sp>
    <dsp:sp modelId="{3DDECE58-B891-6143-8249-AE327F92E9D5}">
      <dsp:nvSpPr>
        <dsp:cNvPr id="0" name=""/>
        <dsp:cNvSpPr/>
      </dsp:nvSpPr>
      <dsp:spPr>
        <a:xfrm>
          <a:off x="4072797" y="1426453"/>
          <a:ext cx="2916532" cy="92046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 err="1"/>
            <a:t>Bệnh</a:t>
          </a:r>
          <a:r>
            <a:rPr lang="en-US" sz="2400" b="0" kern="1200" dirty="0"/>
            <a:t> </a:t>
          </a:r>
          <a:r>
            <a:rPr lang="en-US" sz="2400" b="0" kern="1200" dirty="0" err="1"/>
            <a:t>nhiễm</a:t>
          </a:r>
          <a:r>
            <a:rPr lang="en-US" sz="2400" b="0" kern="1200" dirty="0"/>
            <a:t> </a:t>
          </a:r>
          <a:r>
            <a:rPr lang="en-US" sz="2400" b="0" kern="1200" dirty="0" err="1"/>
            <a:t>trùng</a:t>
          </a:r>
          <a:endParaRPr lang="en-US" sz="2400" b="0" kern="1200" dirty="0"/>
        </a:p>
      </dsp:txBody>
      <dsp:txXfrm>
        <a:off x="4117730" y="1471386"/>
        <a:ext cx="2826666" cy="830597"/>
      </dsp:txXfrm>
    </dsp:sp>
    <dsp:sp modelId="{CBC3DD8C-F7CE-294E-8B82-53A5C6B87510}">
      <dsp:nvSpPr>
        <dsp:cNvPr id="0" name=""/>
        <dsp:cNvSpPr/>
      </dsp:nvSpPr>
      <dsp:spPr>
        <a:xfrm>
          <a:off x="4131940" y="2461974"/>
          <a:ext cx="2798246" cy="92046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 err="1"/>
            <a:t>Dị</a:t>
          </a:r>
          <a:r>
            <a:rPr lang="en-US" sz="2400" b="0" kern="1200" dirty="0"/>
            <a:t> </a:t>
          </a:r>
          <a:r>
            <a:rPr lang="en-US" sz="2400" b="0" kern="1200" dirty="0" err="1"/>
            <a:t>tật</a:t>
          </a:r>
          <a:r>
            <a:rPr lang="en-US" sz="2400" b="0" kern="1200" dirty="0"/>
            <a:t> </a:t>
          </a:r>
          <a:r>
            <a:rPr lang="en-US" sz="2400" b="0" kern="1200" dirty="0" err="1"/>
            <a:t>bẩm</a:t>
          </a:r>
          <a:r>
            <a:rPr lang="en-US" sz="2400" b="0" kern="1200" dirty="0"/>
            <a:t> </a:t>
          </a:r>
          <a:r>
            <a:rPr lang="en-US" sz="2400" b="0" kern="1200" dirty="0" err="1"/>
            <a:t>sinh</a:t>
          </a:r>
          <a:endParaRPr lang="en-US" sz="2400" b="0" kern="1200" dirty="0"/>
        </a:p>
      </dsp:txBody>
      <dsp:txXfrm>
        <a:off x="4176873" y="2506907"/>
        <a:ext cx="2708380" cy="8305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72E30-1AF7-48D9-8A3F-290C44161BF6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79A18-C106-4E82-A80B-430B7094F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64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43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60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81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312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0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6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05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95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0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5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60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D854B-1054-47BB-A116-E9C03F8F99E7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EA0E0-1CA7-4EB3-B595-846EDE235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09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9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C883C2-7E54-0748-BBB9-5F63F557D5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318909" cy="12873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54048C-814F-564A-A839-71B30370FA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407" y="77666"/>
            <a:ext cx="1195094" cy="120971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7E04B7E-5B4B-F644-B8E0-8720F044DF56}"/>
              </a:ext>
            </a:extLst>
          </p:cNvPr>
          <p:cNvGrpSpPr/>
          <p:nvPr/>
        </p:nvGrpSpPr>
        <p:grpSpPr>
          <a:xfrm>
            <a:off x="968543" y="1736118"/>
            <a:ext cx="10070431" cy="3413395"/>
            <a:chOff x="1016668" y="2012845"/>
            <a:chExt cx="10070431" cy="341339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B949E2C-4C13-754F-AB8D-F3C56AB1E6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73000"/>
                      </a14:imgEffect>
                      <a14:imgEffect>
                        <a14:brightnessContrast bright="17000" contrast="54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394284" y="2297277"/>
              <a:ext cx="7315200" cy="3128963"/>
            </a:xfrm>
            <a:prstGeom prst="rect">
              <a:avLst/>
            </a:prstGeom>
          </p:spPr>
        </p:pic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97960934-2DCD-F349-9B92-697C23814196}"/>
                </a:ext>
              </a:extLst>
            </p:cNvPr>
            <p:cNvSpPr/>
            <p:nvPr/>
          </p:nvSpPr>
          <p:spPr>
            <a:xfrm>
              <a:off x="1016668" y="2012845"/>
              <a:ext cx="10070431" cy="1536471"/>
            </a:xfrm>
            <a:prstGeom prst="roundRect">
              <a:avLst/>
            </a:prstGeom>
            <a:solidFill>
              <a:srgbClr val="00B0F0"/>
            </a:solidFill>
            <a:ln w="3810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/>
                <a:t>TÌNH HÌNH SỨC KHOẺ &amp; BỆNH TẬT </a:t>
              </a:r>
            </a:p>
            <a:p>
              <a:pPr algn="ctr"/>
              <a:r>
                <a:rPr lang="en-US" sz="4000" b="1" dirty="0" err="1"/>
                <a:t>Ở</a:t>
              </a:r>
              <a:r>
                <a:rPr lang="en-US" sz="4000" b="1" dirty="0"/>
                <a:t> TRẺ EM VIỆT NAM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B3847FA-BF63-9A40-BE5E-1D7DE4BCF03D}"/>
              </a:ext>
            </a:extLst>
          </p:cNvPr>
          <p:cNvSpPr txBox="1"/>
          <p:nvPr/>
        </p:nvSpPr>
        <p:spPr>
          <a:xfrm>
            <a:off x="3850105" y="5654842"/>
            <a:ext cx="4223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PGS.TS. </a:t>
            </a:r>
            <a:r>
              <a:rPr lang="en-US" sz="2800" b="1" dirty="0" err="1"/>
              <a:t>Vũ</a:t>
            </a:r>
            <a:r>
              <a:rPr lang="en-US" sz="2800" b="1" dirty="0"/>
              <a:t> Minh </a:t>
            </a:r>
            <a:r>
              <a:rPr lang="en-US" sz="2800" b="1" dirty="0" err="1"/>
              <a:t>Phúc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856497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ChangeArrowheads="1"/>
          </p:cNvSpPr>
          <p:nvPr/>
        </p:nvSpPr>
        <p:spPr bwMode="auto">
          <a:xfrm>
            <a:off x="663742" y="1203317"/>
            <a:ext cx="10864516" cy="1443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30000"/>
              </a:spcBef>
            </a:pP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3.3.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Tình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hình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tử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vong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trong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BV</a:t>
            </a:r>
            <a:endParaRPr lang="fr-FR" altLang="zh-CN" sz="2800" b="1" u="sng" dirty="0">
              <a:solidFill>
                <a:srgbClr val="0432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717550" indent="-358775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Các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bệnh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co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́ </a:t>
            </a: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tư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̉ </a:t>
            </a: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vong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cao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nhất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  </a:t>
            </a:r>
          </a:p>
          <a:p>
            <a:pPr indent="585788" eaLnBrk="1" hangingPunct="1"/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</a:t>
            </a:r>
            <a:endParaRPr lang="en-US" altLang="zh-CN" sz="28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4339" name="Rectangle 3"/>
          <p:cNvSpPr>
            <a:spLocks noChangeArrowheads="1"/>
          </p:cNvSpPr>
          <p:nvPr/>
        </p:nvSpPr>
        <p:spPr bwMode="auto">
          <a:xfrm>
            <a:off x="1981200" y="274639"/>
            <a:ext cx="8229600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3.TÌNH HÌNH BỆNH TẬT </a:t>
            </a:r>
            <a:r>
              <a:rPr lang="en-US" altLang="en-US" b="1" dirty="0" err="1">
                <a:solidFill>
                  <a:srgbClr val="C00000"/>
                </a:solidFill>
                <a:latin typeface="+mn-lt"/>
              </a:rPr>
              <a:t>Ở</a:t>
            </a: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 TRẺ EM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5135DA0-F2D7-0A4C-BCDE-58A03AF449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4690802"/>
              </p:ext>
            </p:extLst>
          </p:nvPr>
        </p:nvGraphicFramePr>
        <p:xfrm>
          <a:off x="-1167062" y="2526631"/>
          <a:ext cx="9312442" cy="38884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364BF59-0A47-1F46-A5B4-14562528909E}"/>
              </a:ext>
            </a:extLst>
          </p:cNvPr>
          <p:cNvSpPr txBox="1"/>
          <p:nvPr/>
        </p:nvSpPr>
        <p:spPr>
          <a:xfrm>
            <a:off x="6096000" y="2508834"/>
            <a:ext cx="5618747" cy="2643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spcBef>
                <a:spcPct val="40000"/>
              </a:spcBef>
              <a:buFont typeface="Arial" panose="020B0604020202020204" pitchFamily="34" charset="0"/>
              <a:buChar char="•"/>
            </a:pP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Tư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̉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vong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SS: 3,7%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tre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̉ SS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sống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.</a:t>
            </a:r>
            <a:endParaRPr lang="en-US" altLang="en-US" sz="2600" dirty="0">
              <a:latin typeface="Calibri" panose="020F0502020204030204" pitchFamily="34" charset="0"/>
            </a:endParaRPr>
          </a:p>
          <a:p>
            <a:pPr marL="914400" lvl="1" indent="-457200">
              <a:lnSpc>
                <a:spcPct val="90000"/>
              </a:lnSpc>
              <a:spcBef>
                <a:spcPct val="4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 err="1">
                <a:latin typeface="Calibri" panose="020F0502020204030204" pitchFamily="34" charset="0"/>
              </a:rPr>
              <a:t>Tử</a:t>
            </a:r>
            <a:r>
              <a:rPr lang="en-US" altLang="en-US" sz="2600" dirty="0">
                <a:latin typeface="Calibri" panose="020F0502020204030204" pitchFamily="34" charset="0"/>
              </a:rPr>
              <a:t> </a:t>
            </a:r>
            <a:r>
              <a:rPr lang="en-US" altLang="en-US" sz="2600" dirty="0" err="1">
                <a:latin typeface="Calibri" panose="020F0502020204030204" pitchFamily="34" charset="0"/>
              </a:rPr>
              <a:t>vong</a:t>
            </a:r>
            <a:r>
              <a:rPr lang="en-US" altLang="en-US" sz="2600" dirty="0">
                <a:latin typeface="Calibri" panose="020F0502020204030204" pitchFamily="34" charset="0"/>
              </a:rPr>
              <a:t> SS </a:t>
            </a:r>
            <a:r>
              <a:rPr lang="en-US" altLang="en-US" sz="2600" dirty="0" err="1">
                <a:latin typeface="Calibri" panose="020F0502020204030204" pitchFamily="34" charset="0"/>
              </a:rPr>
              <a:t>chiếm</a:t>
            </a:r>
            <a:r>
              <a:rPr lang="en-US" altLang="en-US" sz="2600" dirty="0">
                <a:latin typeface="Calibri" panose="020F0502020204030204" pitchFamily="34" charset="0"/>
              </a:rPr>
              <a:t>:</a:t>
            </a:r>
          </a:p>
          <a:p>
            <a:pPr lvl="1"/>
            <a:r>
              <a:rPr lang="en-US" altLang="en-US" sz="2600" dirty="0">
                <a:latin typeface="Calibri" panose="020F0502020204030204" pitchFamily="34" charset="0"/>
              </a:rPr>
              <a:t>	- </a:t>
            </a:r>
            <a:r>
              <a:rPr lang="vi-VN" altLang="en-US" sz="2600" dirty="0">
                <a:latin typeface="Calibri" panose="020F0502020204030204" pitchFamily="34" charset="0"/>
              </a:rPr>
              <a:t>51% </a:t>
            </a:r>
            <a:r>
              <a:rPr lang="en-US" altLang="en-US" sz="2600" dirty="0" err="1">
                <a:latin typeface="Calibri" panose="020F0502020204030204" pitchFamily="34" charset="0"/>
              </a:rPr>
              <a:t>trường</a:t>
            </a:r>
            <a:r>
              <a:rPr lang="en-US" altLang="en-US" sz="2600" dirty="0">
                <a:latin typeface="Calibri" panose="020F0502020204030204" pitchFamily="34" charset="0"/>
              </a:rPr>
              <a:t> </a:t>
            </a:r>
            <a:r>
              <a:rPr lang="en-US" altLang="en-US" sz="2600" dirty="0" err="1">
                <a:latin typeface="Calibri" panose="020F0502020204030204" pitchFamily="34" charset="0"/>
              </a:rPr>
              <a:t>hợp</a:t>
            </a:r>
            <a:r>
              <a:rPr lang="vi-VN" altLang="en-US" sz="2600" dirty="0">
                <a:latin typeface="Calibri" panose="020F0502020204030204" pitchFamily="34" charset="0"/>
              </a:rPr>
              <a:t> TV trong BV</a:t>
            </a:r>
            <a:endParaRPr lang="en-US" altLang="en-US" sz="2600" dirty="0">
              <a:latin typeface="Calibri" panose="020F0502020204030204" pitchFamily="34" charset="0"/>
            </a:endParaRPr>
          </a:p>
          <a:p>
            <a:pPr lvl="1"/>
            <a:r>
              <a:rPr lang="en-US" altLang="en-US" sz="2600" dirty="0">
                <a:latin typeface="Calibri" panose="020F0502020204030204" pitchFamily="34" charset="0"/>
              </a:rPr>
              <a:t>	- </a:t>
            </a:r>
            <a:r>
              <a:rPr lang="vi-VN" altLang="en-US" sz="2600" dirty="0">
                <a:latin typeface="Calibri" panose="020F0502020204030204" pitchFamily="34" charset="0"/>
              </a:rPr>
              <a:t>50% </a:t>
            </a:r>
            <a:r>
              <a:rPr lang="en-US" altLang="en-US" sz="2600" dirty="0" err="1">
                <a:latin typeface="Calibri" panose="020F0502020204030204" pitchFamily="34" charset="0"/>
              </a:rPr>
              <a:t>trường</a:t>
            </a:r>
            <a:r>
              <a:rPr lang="en-US" altLang="en-US" sz="2600" dirty="0">
                <a:latin typeface="Calibri" panose="020F0502020204030204" pitchFamily="34" charset="0"/>
              </a:rPr>
              <a:t> </a:t>
            </a:r>
            <a:r>
              <a:rPr lang="en-US" altLang="en-US" sz="2600" dirty="0" err="1">
                <a:latin typeface="Calibri" panose="020F0502020204030204" pitchFamily="34" charset="0"/>
              </a:rPr>
              <a:t>hợp</a:t>
            </a:r>
            <a:r>
              <a:rPr lang="en-US" altLang="en-US" sz="2600" dirty="0">
                <a:latin typeface="Calibri" panose="020F0502020204030204" pitchFamily="34" charset="0"/>
              </a:rPr>
              <a:t> </a:t>
            </a:r>
            <a:r>
              <a:rPr lang="vi-VN" altLang="en-US" sz="2600" dirty="0">
                <a:latin typeface="Calibri" panose="020F0502020204030204" pitchFamily="34" charset="0"/>
              </a:rPr>
              <a:t>TV </a:t>
            </a:r>
            <a:r>
              <a:rPr lang="en-US" altLang="en-US" sz="2600" dirty="0">
                <a:latin typeface="Calibri" panose="020F0502020204030204" pitchFamily="34" charset="0"/>
              </a:rPr>
              <a:t>&lt; 24 </a:t>
            </a:r>
            <a:r>
              <a:rPr lang="en-US" altLang="en-US" sz="2600" dirty="0" err="1">
                <a:latin typeface="Calibri" panose="020F0502020204030204" pitchFamily="34" charset="0"/>
              </a:rPr>
              <a:t>giờ</a:t>
            </a:r>
            <a:endParaRPr lang="en-US" altLang="en-US" sz="2600" dirty="0">
              <a:latin typeface="Calibri" panose="020F0502020204030204" pitchFamily="34" charset="0"/>
            </a:endParaRP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Tư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̉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vong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chu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sinh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: 2,2% .</a:t>
            </a:r>
            <a:r>
              <a:rPr lang="fr-FR" altLang="zh-CN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BAFB67-00E9-FC4E-9C82-30DB8F1A430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60000"/>
                    </a14:imgEffect>
                    <a14:imgEffect>
                      <a14:brightnessContrast bright="8000" contrast="-16000"/>
                    </a14:imgEffect>
                  </a14:imgLayer>
                </a14:imgProps>
              </a:ext>
            </a:extLst>
          </a:blip>
          <a:srcRect b="12115"/>
          <a:stretch/>
        </p:blipFill>
        <p:spPr>
          <a:xfrm>
            <a:off x="7678771" y="4914509"/>
            <a:ext cx="2689108" cy="171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6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757989" y="1203326"/>
            <a:ext cx="10623885" cy="5389979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ct val="30000"/>
              </a:spcBef>
              <a:buNone/>
            </a:pPr>
            <a:r>
              <a:rPr lang="fr-FR" altLang="zh-CN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3.3. </a:t>
            </a:r>
            <a:r>
              <a:rPr lang="fr-FR" altLang="zh-CN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Tình</a:t>
            </a:r>
            <a:r>
              <a:rPr lang="fr-FR" altLang="zh-CN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hình</a:t>
            </a:r>
            <a:r>
              <a:rPr lang="fr-FR" altLang="zh-CN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tử</a:t>
            </a:r>
            <a:r>
              <a:rPr lang="fr-FR" altLang="zh-CN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vong</a:t>
            </a:r>
            <a:r>
              <a:rPr lang="fr-FR" altLang="zh-CN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trong</a:t>
            </a:r>
            <a:r>
              <a:rPr lang="fr-FR" altLang="zh-CN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BV</a:t>
            </a:r>
            <a:endParaRPr lang="fr-FR" altLang="zh-CN" b="1" u="sng" dirty="0">
              <a:solidFill>
                <a:srgbClr val="0432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717550" indent="-227013">
              <a:lnSpc>
                <a:spcPct val="100000"/>
              </a:lnSpc>
              <a:spcBef>
                <a:spcPts val="1200"/>
              </a:spcBef>
            </a:pPr>
            <a:r>
              <a:rPr lang="en-US" altLang="en-US" sz="2600" b="1" dirty="0">
                <a:latin typeface="Calibri" panose="020F0502020204030204" pitchFamily="34" charset="0"/>
              </a:rPr>
              <a:t>4 </a:t>
            </a:r>
            <a:r>
              <a:rPr lang="en-US" altLang="en-US" sz="2600" b="1" dirty="0" err="1">
                <a:latin typeface="Calibri" panose="020F0502020204030204" pitchFamily="34" charset="0"/>
              </a:rPr>
              <a:t>bệnh</a:t>
            </a:r>
            <a:r>
              <a:rPr lang="en-US" altLang="en-US" sz="2600" b="1" dirty="0">
                <a:latin typeface="Calibri" panose="020F0502020204030204" pitchFamily="34" charset="0"/>
              </a:rPr>
              <a:t> </a:t>
            </a:r>
            <a:r>
              <a:rPr lang="en-US" altLang="en-US" sz="2600" b="1" dirty="0" err="1">
                <a:latin typeface="Calibri" panose="020F0502020204030204" pitchFamily="34" charset="0"/>
              </a:rPr>
              <a:t>giảm</a:t>
            </a:r>
            <a:r>
              <a:rPr lang="en-US" altLang="en-US" sz="2600" b="1" dirty="0">
                <a:latin typeface="Calibri" panose="020F0502020204030204" pitchFamily="34" charset="0"/>
              </a:rPr>
              <a:t> TV </a:t>
            </a:r>
            <a:r>
              <a:rPr lang="en-US" altLang="en-US" sz="2600" b="1" dirty="0" err="1">
                <a:latin typeface="Calibri" panose="020F0502020204030204" pitchFamily="34" charset="0"/>
              </a:rPr>
              <a:t>tốt</a:t>
            </a:r>
            <a:r>
              <a:rPr lang="en-US" altLang="en-US" sz="2600" b="1" dirty="0">
                <a:latin typeface="Calibri" panose="020F0502020204030204" pitchFamily="34" charset="0"/>
              </a:rPr>
              <a:t> </a:t>
            </a:r>
          </a:p>
          <a:p>
            <a:pPr marL="933450" indent="-2159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en-US" sz="2600" dirty="0">
                <a:latin typeface="Calibri" panose="020F0502020204030204" pitchFamily="34" charset="0"/>
              </a:rPr>
              <a:t>	- SDD </a:t>
            </a:r>
            <a:r>
              <a:rPr lang="en-US" altLang="en-US" sz="2600" dirty="0" err="1">
                <a:latin typeface="Calibri" panose="020F0502020204030204" pitchFamily="34" charset="0"/>
              </a:rPr>
              <a:t>Kwashiokor</a:t>
            </a:r>
            <a:r>
              <a:rPr lang="en-US" altLang="en-US" sz="2600" dirty="0">
                <a:latin typeface="Calibri" panose="020F0502020204030204" pitchFamily="34" charset="0"/>
              </a:rPr>
              <a:t>, Marasmus 	: 32% </a:t>
            </a:r>
            <a:r>
              <a:rPr lang="en-US" altLang="en-US" sz="2600" dirty="0">
                <a:latin typeface="Calibri" panose="020F0502020204030204" pitchFamily="34" charset="0"/>
                <a:sym typeface="Symbol" panose="05050102010706020507" pitchFamily="18" charset="2"/>
              </a:rPr>
              <a:t></a:t>
            </a:r>
            <a:r>
              <a:rPr lang="en-US" altLang="en-US" sz="2600" dirty="0">
                <a:latin typeface="Calibri" panose="020F0502020204030204" pitchFamily="34" charset="0"/>
              </a:rPr>
              <a:t> 2,4% </a:t>
            </a:r>
          </a:p>
          <a:p>
            <a:pPr marL="933450" indent="-2159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en-US" sz="2600" dirty="0">
                <a:latin typeface="Calibri" panose="020F0502020204030204" pitchFamily="34" charset="0"/>
              </a:rPr>
              <a:t>	- </a:t>
            </a:r>
            <a:r>
              <a:rPr lang="vi-VN" altLang="en-US" sz="2600" dirty="0">
                <a:latin typeface="Calibri" panose="020F0502020204030204" pitchFamily="34" charset="0"/>
              </a:rPr>
              <a:t>V</a:t>
            </a:r>
            <a:r>
              <a:rPr lang="en-US" altLang="en-US" sz="2600" dirty="0" err="1">
                <a:latin typeface="Calibri" panose="020F0502020204030204" pitchFamily="34" charset="0"/>
              </a:rPr>
              <a:t>iêm</a:t>
            </a:r>
            <a:r>
              <a:rPr lang="en-US" altLang="en-US" sz="2600" dirty="0">
                <a:latin typeface="Calibri" panose="020F0502020204030204" pitchFamily="34" charset="0"/>
              </a:rPr>
              <a:t> </a:t>
            </a:r>
            <a:r>
              <a:rPr lang="en-US" altLang="en-US" sz="2600" dirty="0" err="1">
                <a:latin typeface="Calibri" panose="020F0502020204030204" pitchFamily="34" charset="0"/>
              </a:rPr>
              <a:t>não</a:t>
            </a:r>
            <a:r>
              <a:rPr lang="en-US" altLang="en-US" sz="2600" dirty="0">
                <a:latin typeface="Calibri" panose="020F0502020204030204" pitchFamily="34" charset="0"/>
              </a:rPr>
              <a:t> 				: 28%</a:t>
            </a:r>
            <a:r>
              <a:rPr lang="vi-VN" altLang="en-US" sz="2600" dirty="0">
                <a:latin typeface="Calibri" panose="020F0502020204030204" pitchFamily="34" charset="0"/>
              </a:rPr>
              <a:t> </a:t>
            </a:r>
            <a:r>
              <a:rPr lang="en-US" altLang="en-US" sz="2600" dirty="0">
                <a:latin typeface="Calibri" panose="020F0502020204030204" pitchFamily="34" charset="0"/>
                <a:sym typeface="Symbol" panose="05050102010706020507" pitchFamily="18" charset="2"/>
              </a:rPr>
              <a:t></a:t>
            </a:r>
            <a:r>
              <a:rPr lang="vi-VN" altLang="en-US" sz="2600" dirty="0">
                <a:latin typeface="Calibri" panose="020F0502020204030204" pitchFamily="34" charset="0"/>
              </a:rPr>
              <a:t> </a:t>
            </a:r>
            <a:r>
              <a:rPr lang="en-US" altLang="en-US" sz="2600" dirty="0">
                <a:latin typeface="Calibri" panose="020F0502020204030204" pitchFamily="34" charset="0"/>
              </a:rPr>
              <a:t>2,8%</a:t>
            </a:r>
          </a:p>
          <a:p>
            <a:pPr marL="933450" indent="-2159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en-US" sz="2600" dirty="0">
                <a:latin typeface="Calibri" panose="020F0502020204030204" pitchFamily="34" charset="0"/>
              </a:rPr>
              <a:t>	- T</a:t>
            </a:r>
            <a:r>
              <a:rPr lang="vi-VN" altLang="en-US" sz="2600" dirty="0">
                <a:latin typeface="Calibri" panose="020F0502020204030204" pitchFamily="34" charset="0"/>
              </a:rPr>
              <a:t>iêu</a:t>
            </a:r>
            <a:r>
              <a:rPr lang="en-US" altLang="en-US" sz="2600" dirty="0">
                <a:latin typeface="Calibri" panose="020F0502020204030204" pitchFamily="34" charset="0"/>
              </a:rPr>
              <a:t> </a:t>
            </a:r>
            <a:r>
              <a:rPr lang="en-US" altLang="en-US" sz="2600" dirty="0" err="1">
                <a:latin typeface="Calibri" panose="020F0502020204030204" pitchFamily="34" charset="0"/>
              </a:rPr>
              <a:t>chảy</a:t>
            </a:r>
            <a:r>
              <a:rPr lang="en-US" altLang="en-US" sz="2600" dirty="0">
                <a:latin typeface="Calibri" panose="020F0502020204030204" pitchFamily="34" charset="0"/>
              </a:rPr>
              <a:t> </a:t>
            </a:r>
            <a:r>
              <a:rPr lang="en-US" altLang="en-US" sz="2600" dirty="0" err="1">
                <a:latin typeface="Calibri" panose="020F0502020204030204" pitchFamily="34" charset="0"/>
              </a:rPr>
              <a:t>cấp</a:t>
            </a:r>
            <a:r>
              <a:rPr lang="en-US" altLang="en-US" sz="2600" dirty="0">
                <a:latin typeface="Calibri" panose="020F0502020204030204" pitchFamily="34" charset="0"/>
              </a:rPr>
              <a:t> 			: 25% </a:t>
            </a:r>
            <a:r>
              <a:rPr lang="en-US" altLang="en-US" sz="2600" dirty="0">
                <a:latin typeface="Calibri" panose="020F0502020204030204" pitchFamily="34" charset="0"/>
                <a:sym typeface="Symbol" panose="05050102010706020507" pitchFamily="18" charset="2"/>
              </a:rPr>
              <a:t></a:t>
            </a:r>
            <a:r>
              <a:rPr lang="vi-VN" altLang="en-US" sz="2600" dirty="0">
                <a:latin typeface="Calibri" panose="020F0502020204030204" pitchFamily="34" charset="0"/>
              </a:rPr>
              <a:t> </a:t>
            </a:r>
            <a:r>
              <a:rPr lang="en-US" altLang="en-US" sz="2600" dirty="0">
                <a:latin typeface="Calibri" panose="020F0502020204030204" pitchFamily="34" charset="0"/>
              </a:rPr>
              <a:t>0,5%</a:t>
            </a:r>
          </a:p>
          <a:p>
            <a:pPr marL="933450" indent="-2159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en-US" sz="2600" dirty="0">
                <a:latin typeface="Calibri" panose="020F0502020204030204" pitchFamily="34" charset="0"/>
              </a:rPr>
              <a:t>	- TBS					: 10% </a:t>
            </a:r>
            <a:r>
              <a:rPr lang="en-US" altLang="en-US" sz="2600" dirty="0">
                <a:latin typeface="Calibri" panose="020F0502020204030204" pitchFamily="34" charset="0"/>
                <a:sym typeface="Symbol" panose="05050102010706020507" pitchFamily="18" charset="2"/>
              </a:rPr>
              <a:t> &lt; 1%</a:t>
            </a:r>
            <a:endParaRPr lang="en-US" altLang="en-US" sz="2600" dirty="0">
              <a:latin typeface="Calibri" panose="020F0502020204030204" pitchFamily="34" charset="0"/>
            </a:endParaRPr>
          </a:p>
          <a:p>
            <a:pPr marL="933450" indent="-2159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en-US" sz="2600" dirty="0">
                <a:latin typeface="Calibri" panose="020F0502020204030204" pitchFamily="34" charset="0"/>
              </a:rPr>
              <a:t>	- </a:t>
            </a:r>
            <a:r>
              <a:rPr lang="en-US" altLang="en-US" sz="2600" dirty="0" err="1">
                <a:latin typeface="Calibri" panose="020F0502020204030204" pitchFamily="34" charset="0"/>
              </a:rPr>
              <a:t>Thấp</a:t>
            </a:r>
            <a:r>
              <a:rPr lang="en-US" altLang="en-US" sz="2600" dirty="0">
                <a:latin typeface="Calibri" panose="020F0502020204030204" pitchFamily="34" charset="0"/>
              </a:rPr>
              <a:t> </a:t>
            </a:r>
            <a:r>
              <a:rPr lang="en-US" altLang="en-US" sz="2600" dirty="0" err="1">
                <a:latin typeface="Calibri" panose="020F0502020204030204" pitchFamily="34" charset="0"/>
              </a:rPr>
              <a:t>tim</a:t>
            </a:r>
            <a:r>
              <a:rPr lang="en-US" altLang="en-US" sz="2600" dirty="0">
                <a:latin typeface="Calibri" panose="020F0502020204030204" pitchFamily="34" charset="0"/>
              </a:rPr>
              <a:t> 				: 2,9% </a:t>
            </a:r>
            <a:r>
              <a:rPr lang="en-US" altLang="en-US" sz="2600" dirty="0">
                <a:latin typeface="Calibri" panose="020F0502020204030204" pitchFamily="34" charset="0"/>
                <a:sym typeface="Symbol" panose="05050102010706020507" pitchFamily="18" charset="2"/>
              </a:rPr>
              <a:t></a:t>
            </a:r>
            <a:r>
              <a:rPr lang="vi-VN" altLang="en-US" sz="2600" dirty="0">
                <a:latin typeface="Calibri" panose="020F0502020204030204" pitchFamily="34" charset="0"/>
              </a:rPr>
              <a:t> </a:t>
            </a:r>
            <a:r>
              <a:rPr lang="en-US" altLang="en-US" sz="2600" dirty="0">
                <a:latin typeface="Calibri" panose="020F0502020204030204" pitchFamily="34" charset="0"/>
              </a:rPr>
              <a:t>&lt; 0,5%</a:t>
            </a:r>
          </a:p>
          <a:p>
            <a:pPr marL="933450" indent="-215900">
              <a:lnSpc>
                <a:spcPct val="100000"/>
              </a:lnSpc>
              <a:spcBef>
                <a:spcPts val="0"/>
              </a:spcBef>
              <a:buNone/>
            </a:pPr>
            <a:endParaRPr lang="en-US" altLang="en-US" sz="2600" dirty="0">
              <a:latin typeface="Calibri" panose="020F0502020204030204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ct val="40000"/>
              </a:spcBef>
              <a:buFontTx/>
              <a:buChar char="•"/>
            </a:pPr>
            <a:endParaRPr lang="en-US" altLang="zh-CN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6387" name="Rectangle 3"/>
          <p:cNvSpPr>
            <a:spLocks noChangeArrowheads="1"/>
          </p:cNvSpPr>
          <p:nvPr/>
        </p:nvSpPr>
        <p:spPr bwMode="auto">
          <a:xfrm>
            <a:off x="1981200" y="274639"/>
            <a:ext cx="8229600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3.TÌNH HÌNH BỆNH TẬT </a:t>
            </a:r>
            <a:r>
              <a:rPr lang="en-US" altLang="en-US" b="1" dirty="0" err="1">
                <a:solidFill>
                  <a:srgbClr val="C00000"/>
                </a:solidFill>
                <a:latin typeface="+mn-lt"/>
              </a:rPr>
              <a:t>Ở</a:t>
            </a: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 TRẺ 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0164BF-16C7-D244-A66A-6BDA038D90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870"/>
          <a:stretch/>
        </p:blipFill>
        <p:spPr>
          <a:xfrm>
            <a:off x="4196346" y="4403558"/>
            <a:ext cx="3624179" cy="234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21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ChangeArrowheads="1"/>
          </p:cNvSpPr>
          <p:nvPr/>
        </p:nvSpPr>
        <p:spPr bwMode="auto">
          <a:xfrm>
            <a:off x="920334" y="1462285"/>
            <a:ext cx="10581856" cy="4899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30000"/>
              </a:spcBef>
              <a:buFontTx/>
              <a:buChar char="•"/>
            </a:pP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Vấn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đề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của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mạng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lưới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nhi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khoa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cơ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sở</a:t>
            </a:r>
            <a:endParaRPr lang="en-US" altLang="zh-CN" sz="2800" b="1" dirty="0">
              <a:solidFill>
                <a:srgbClr val="0432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eaLnBrk="1" hangingPunct="1"/>
            <a:r>
              <a:rPr lang="en-US" altLang="zh-CN" sz="2800" dirty="0">
                <a:latin typeface="Calibri" panose="020F0502020204030204" pitchFamily="34" charset="0"/>
                <a:ea typeface="宋体" panose="02010600030101010101" pitchFamily="2" charset="-122"/>
              </a:rPr>
              <a:t>	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- CSSK ban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đầu</a:t>
            </a:r>
            <a:endParaRPr lang="en-US" altLang="zh-CN" sz="26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eaLnBrk="1" hangingPunct="1"/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-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Nhi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khoa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dự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phòng</a:t>
            </a:r>
            <a:endParaRPr lang="en-US" altLang="zh-CN" sz="26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eaLnBrk="1" hangingPunct="1"/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-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Xử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trí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lồng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ghép</a:t>
            </a:r>
            <a:endParaRPr lang="en-US" altLang="zh-CN" sz="26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eaLnBrk="1" hangingPunct="1"/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-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Xử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trí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cấp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cứu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</a:t>
            </a:r>
          </a:p>
          <a:p>
            <a:pPr eaLnBrk="1" hangingPunct="1"/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-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Phối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hợp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các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tuyến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eaLnBrk="1" hangingPunct="1"/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-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Chuyển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viện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an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toàn</a:t>
            </a:r>
            <a:endParaRPr lang="en-US" altLang="zh-CN" sz="26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eaLnBrk="1" hangingPunct="1"/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-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Chất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lượng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dịch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vụ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y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tế</a:t>
            </a:r>
            <a:endParaRPr lang="en-US" altLang="zh-CN" sz="26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eaLnBrk="1" hangingPunct="1"/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-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Số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lượng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BS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nhi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khoa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eaLnBrk="1" hangingPunct="1">
              <a:spcBef>
                <a:spcPts val="1200"/>
              </a:spcBef>
            </a:pP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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Quá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tải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 BV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nhi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tuyến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trung</a:t>
            </a:r>
            <a:r>
              <a:rPr lang="en-US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 </a:t>
            </a:r>
            <a:r>
              <a:rPr lang="en-US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  <a:sym typeface="Wingdings 3" panose="05040102010807070707" pitchFamily="18" charset="2"/>
              </a:rPr>
              <a:t>ương</a:t>
            </a:r>
            <a:endParaRPr lang="en-US" altLang="zh-CN" sz="2800" b="1" dirty="0">
              <a:solidFill>
                <a:srgbClr val="0432FF"/>
              </a:solidFill>
              <a:latin typeface="Calibri" panose="020F0502020204030204" pitchFamily="34" charset="0"/>
              <a:ea typeface="宋体" panose="02010600030101010101" pitchFamily="2" charset="-122"/>
              <a:sym typeface="Wingdings 3" panose="05040102010807070707" pitchFamily="18" charset="2"/>
            </a:endParaRPr>
          </a:p>
          <a:p>
            <a:pPr>
              <a:spcBef>
                <a:spcPct val="30000"/>
              </a:spcBef>
            </a:pPr>
            <a:endParaRPr lang="en-US" altLang="zh-CN" sz="2800" b="1" dirty="0">
              <a:solidFill>
                <a:srgbClr val="FFFF0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9459" name="Rectangle 3"/>
          <p:cNvSpPr>
            <a:spLocks noChangeArrowheads="1"/>
          </p:cNvSpPr>
          <p:nvPr/>
        </p:nvSpPr>
        <p:spPr bwMode="auto">
          <a:xfrm>
            <a:off x="1656014" y="248236"/>
            <a:ext cx="8937625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4. TÌNH HÌNH MẠNG LƯỚI NHI KHOA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1B2951-223A-E544-AE73-DDA054720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8000"/>
                    </a14:imgEffect>
                    <a14:imgEffect>
                      <a14:brightnessContrast brigh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8358" y="3346537"/>
            <a:ext cx="3451725" cy="345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32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E3AF3-4061-D14D-9DB0-2F78BD25D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241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latin typeface="+mn-lt"/>
              </a:rPr>
              <a:t>KẾT LUẬN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A85EC-3B86-554C-BA22-9E1E2C0EE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6137"/>
            <a:ext cx="11000874" cy="460082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Tăng</a:t>
            </a:r>
            <a:r>
              <a:rPr lang="en-US" sz="2600" dirty="0"/>
              <a:t> </a:t>
            </a:r>
            <a:r>
              <a:rPr lang="en-US" sz="2600" dirty="0" err="1"/>
              <a:t>cường</a:t>
            </a:r>
            <a:r>
              <a:rPr lang="en-US" sz="2600" dirty="0"/>
              <a:t> </a:t>
            </a:r>
            <a:r>
              <a:rPr lang="en-US" sz="2600" dirty="0" err="1"/>
              <a:t>xây</a:t>
            </a:r>
            <a:r>
              <a:rPr lang="en-US" sz="2600" dirty="0"/>
              <a:t> </a:t>
            </a:r>
            <a:r>
              <a:rPr lang="en-US" sz="2600" dirty="0" err="1"/>
              <a:t>dựng</a:t>
            </a:r>
            <a:r>
              <a:rPr lang="en-US" sz="2600" dirty="0"/>
              <a:t> </a:t>
            </a:r>
            <a:r>
              <a:rPr lang="en-US" sz="2600" dirty="0" err="1"/>
              <a:t>mạng</a:t>
            </a:r>
            <a:r>
              <a:rPr lang="en-US" sz="2600" dirty="0"/>
              <a:t> </a:t>
            </a:r>
            <a:r>
              <a:rPr lang="en-US" sz="2600" dirty="0" err="1"/>
              <a:t>lưới</a:t>
            </a:r>
            <a:r>
              <a:rPr lang="en-US" sz="2600" dirty="0"/>
              <a:t> </a:t>
            </a:r>
            <a:r>
              <a:rPr lang="en-US" sz="2600" dirty="0" err="1"/>
              <a:t>nhi</a:t>
            </a:r>
            <a:r>
              <a:rPr lang="en-US" sz="2600" dirty="0"/>
              <a:t> </a:t>
            </a:r>
            <a:r>
              <a:rPr lang="en-US" sz="2600" dirty="0" err="1"/>
              <a:t>khoa</a:t>
            </a:r>
            <a:r>
              <a:rPr lang="en-US" sz="2600" dirty="0"/>
              <a:t> </a:t>
            </a:r>
            <a:r>
              <a:rPr lang="en-US" sz="2600" dirty="0" err="1"/>
              <a:t>cơ</a:t>
            </a:r>
            <a:r>
              <a:rPr lang="en-US" sz="2600" dirty="0"/>
              <a:t> </a:t>
            </a:r>
            <a:r>
              <a:rPr lang="en-US" sz="2600" dirty="0" err="1"/>
              <a:t>sở</a:t>
            </a:r>
            <a:r>
              <a:rPr lang="en-US" sz="2600" dirty="0"/>
              <a:t> (</a:t>
            </a:r>
            <a:r>
              <a:rPr lang="en-US" sz="2600" dirty="0" err="1"/>
              <a:t>số</a:t>
            </a:r>
            <a:r>
              <a:rPr lang="en-US" sz="2600" dirty="0"/>
              <a:t> </a:t>
            </a:r>
            <a:r>
              <a:rPr lang="en-US" sz="2600" dirty="0" err="1"/>
              <a:t>lượng</a:t>
            </a:r>
            <a:r>
              <a:rPr lang="en-US" sz="2600" dirty="0"/>
              <a:t>, </a:t>
            </a:r>
            <a:r>
              <a:rPr lang="en-US" sz="2600" dirty="0" err="1"/>
              <a:t>chất</a:t>
            </a:r>
            <a:r>
              <a:rPr lang="en-US" sz="2600" dirty="0"/>
              <a:t> </a:t>
            </a:r>
            <a:r>
              <a:rPr lang="en-US" sz="2600" dirty="0" err="1"/>
              <a:t>lượng</a:t>
            </a:r>
            <a:r>
              <a:rPr lang="en-US" sz="2600" dirty="0"/>
              <a:t> </a:t>
            </a:r>
            <a:r>
              <a:rPr lang="en-US" sz="2600" dirty="0" err="1"/>
              <a:t>chuyên</a:t>
            </a:r>
            <a:r>
              <a:rPr lang="en-US" sz="2600" dirty="0"/>
              <a:t> </a:t>
            </a:r>
            <a:r>
              <a:rPr lang="en-US" sz="2600" dirty="0" err="1"/>
              <a:t>môn</a:t>
            </a:r>
            <a:r>
              <a:rPr lang="en-US" sz="2600" dirty="0"/>
              <a:t> &amp; </a:t>
            </a:r>
            <a:r>
              <a:rPr lang="en-US" sz="2600" dirty="0" err="1"/>
              <a:t>dịch</a:t>
            </a:r>
            <a:r>
              <a:rPr lang="en-US" sz="2600" dirty="0"/>
              <a:t> </a:t>
            </a:r>
            <a:r>
              <a:rPr lang="en-US" sz="2600" dirty="0" err="1"/>
              <a:t>vụ</a:t>
            </a:r>
            <a:r>
              <a:rPr lang="en-US" sz="2600" dirty="0"/>
              <a:t> y </a:t>
            </a:r>
            <a:r>
              <a:rPr lang="en-US" sz="2600" dirty="0" err="1"/>
              <a:t>tế</a:t>
            </a:r>
            <a:r>
              <a:rPr lang="en-US" sz="2600" dirty="0"/>
              <a:t>) </a:t>
            </a:r>
            <a:r>
              <a:rPr lang="en-US" sz="2600" dirty="0" err="1"/>
              <a:t>để</a:t>
            </a:r>
            <a:r>
              <a:rPr lang="en-US" sz="2600" dirty="0"/>
              <a:t> </a:t>
            </a:r>
            <a:r>
              <a:rPr lang="en-US" sz="2600" dirty="0" err="1"/>
              <a:t>giảm</a:t>
            </a:r>
            <a:r>
              <a:rPr lang="en-US" sz="2600" dirty="0"/>
              <a:t> </a:t>
            </a:r>
            <a:r>
              <a:rPr lang="en-US" sz="2600" dirty="0" err="1"/>
              <a:t>tải</a:t>
            </a:r>
            <a:r>
              <a:rPr lang="en-US" sz="2600" dirty="0"/>
              <a:t> </a:t>
            </a:r>
            <a:r>
              <a:rPr lang="en-US" sz="2600" dirty="0" err="1"/>
              <a:t>các</a:t>
            </a:r>
            <a:r>
              <a:rPr lang="en-US" sz="2600" dirty="0"/>
              <a:t> BV </a:t>
            </a:r>
            <a:r>
              <a:rPr lang="en-US" sz="2600" dirty="0" err="1"/>
              <a:t>nhi</a:t>
            </a:r>
            <a:r>
              <a:rPr lang="en-US" sz="2600" dirty="0"/>
              <a:t> </a:t>
            </a:r>
            <a:r>
              <a:rPr lang="en-US" sz="2600" dirty="0" err="1"/>
              <a:t>tuyến</a:t>
            </a:r>
            <a:r>
              <a:rPr lang="en-US" sz="2600" dirty="0"/>
              <a:t> </a:t>
            </a:r>
            <a:r>
              <a:rPr lang="en-US" sz="2600" dirty="0" err="1"/>
              <a:t>trung</a:t>
            </a:r>
            <a:r>
              <a:rPr lang="en-US" sz="2600" dirty="0"/>
              <a:t> </a:t>
            </a:r>
            <a:r>
              <a:rPr lang="en-US" sz="2600" dirty="0" err="1"/>
              <a:t>ương</a:t>
            </a:r>
            <a:r>
              <a:rPr lang="en-US" sz="2600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Tăng</a:t>
            </a:r>
            <a:r>
              <a:rPr lang="en-US" sz="2600" dirty="0"/>
              <a:t> </a:t>
            </a:r>
            <a:r>
              <a:rPr lang="en-US" sz="2600" dirty="0" err="1"/>
              <a:t>cường</a:t>
            </a:r>
            <a:r>
              <a:rPr lang="en-US" sz="2600" dirty="0"/>
              <a:t> y </a:t>
            </a:r>
            <a:r>
              <a:rPr lang="en-US" sz="2600" dirty="0" err="1"/>
              <a:t>học</a:t>
            </a:r>
            <a:r>
              <a:rPr lang="en-US" sz="2600" dirty="0"/>
              <a:t> </a:t>
            </a:r>
            <a:r>
              <a:rPr lang="en-US" sz="2600" dirty="0" err="1"/>
              <a:t>dự</a:t>
            </a:r>
            <a:r>
              <a:rPr lang="en-US" sz="2600" dirty="0"/>
              <a:t> </a:t>
            </a:r>
            <a:r>
              <a:rPr lang="en-US" sz="2600" dirty="0" err="1"/>
              <a:t>phòng</a:t>
            </a:r>
            <a:r>
              <a:rPr lang="en-US" sz="2600" dirty="0"/>
              <a:t> </a:t>
            </a:r>
            <a:r>
              <a:rPr lang="en-US" sz="2600" dirty="0" err="1"/>
              <a:t>trong</a:t>
            </a:r>
            <a:r>
              <a:rPr lang="en-US" sz="2600" dirty="0"/>
              <a:t> </a:t>
            </a:r>
            <a:r>
              <a:rPr lang="en-US" sz="2600" dirty="0" err="1"/>
              <a:t>nhi</a:t>
            </a:r>
            <a:r>
              <a:rPr lang="en-US" sz="2600" dirty="0"/>
              <a:t> </a:t>
            </a:r>
            <a:r>
              <a:rPr lang="en-US" sz="2600" dirty="0" err="1"/>
              <a:t>khoa</a:t>
            </a:r>
            <a:r>
              <a:rPr lang="en-US" sz="2600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Số</a:t>
            </a:r>
            <a:r>
              <a:rPr lang="en-US" sz="2600" dirty="0"/>
              <a:t> </a:t>
            </a:r>
            <a:r>
              <a:rPr lang="en-US" sz="2600" dirty="0" err="1"/>
              <a:t>hoá</a:t>
            </a:r>
            <a:r>
              <a:rPr lang="en-US" sz="2600" dirty="0"/>
              <a:t> </a:t>
            </a:r>
            <a:r>
              <a:rPr lang="en-US" sz="2600" dirty="0" err="1"/>
              <a:t>dữ</a:t>
            </a:r>
            <a:r>
              <a:rPr lang="en-US" sz="2600" dirty="0"/>
              <a:t> </a:t>
            </a:r>
            <a:r>
              <a:rPr lang="en-US" sz="2600" dirty="0" err="1"/>
              <a:t>liệu</a:t>
            </a:r>
            <a:r>
              <a:rPr lang="en-US" sz="2600" dirty="0"/>
              <a:t> </a:t>
            </a:r>
            <a:r>
              <a:rPr lang="en-US" sz="2600" dirty="0" err="1"/>
              <a:t>thông</a:t>
            </a:r>
            <a:r>
              <a:rPr lang="en-US" sz="2600" dirty="0"/>
              <a:t> tin y </a:t>
            </a:r>
            <a:r>
              <a:rPr lang="en-US" sz="2600" dirty="0" err="1"/>
              <a:t>tế</a:t>
            </a:r>
            <a:r>
              <a:rPr lang="en-US" sz="2600" dirty="0"/>
              <a:t> </a:t>
            </a:r>
            <a:r>
              <a:rPr lang="en-US" sz="2600" dirty="0" err="1"/>
              <a:t>và</a:t>
            </a:r>
            <a:r>
              <a:rPr lang="en-US" sz="2600" dirty="0"/>
              <a:t> </a:t>
            </a:r>
            <a:r>
              <a:rPr lang="en-US" sz="2600" dirty="0" err="1"/>
              <a:t>tăng</a:t>
            </a:r>
            <a:r>
              <a:rPr lang="en-US" sz="2600" dirty="0"/>
              <a:t> </a:t>
            </a:r>
            <a:r>
              <a:rPr lang="en-US" sz="2600" dirty="0" err="1"/>
              <a:t>cường</a:t>
            </a:r>
            <a:r>
              <a:rPr lang="en-US" sz="2600" dirty="0"/>
              <a:t> </a:t>
            </a:r>
            <a:r>
              <a:rPr lang="en-US" sz="2600" dirty="0" err="1"/>
              <a:t>phối</a:t>
            </a:r>
            <a:r>
              <a:rPr lang="en-US" sz="2600" dirty="0"/>
              <a:t> </a:t>
            </a:r>
            <a:r>
              <a:rPr lang="en-US" sz="2600" dirty="0" err="1"/>
              <a:t>hợp</a:t>
            </a:r>
            <a:r>
              <a:rPr lang="en-US" sz="2600" dirty="0"/>
              <a:t> </a:t>
            </a:r>
            <a:r>
              <a:rPr lang="en-US" sz="2600" dirty="0" err="1"/>
              <a:t>liên</a:t>
            </a:r>
            <a:r>
              <a:rPr lang="en-US" sz="2600" dirty="0"/>
              <a:t> </a:t>
            </a:r>
            <a:r>
              <a:rPr lang="en-US" sz="2600" dirty="0" err="1"/>
              <a:t>thông</a:t>
            </a:r>
            <a:r>
              <a:rPr lang="en-US" sz="2600" dirty="0"/>
              <a:t> </a:t>
            </a:r>
            <a:r>
              <a:rPr lang="en-US" sz="2600" dirty="0" err="1"/>
              <a:t>các</a:t>
            </a:r>
            <a:r>
              <a:rPr lang="en-US" sz="2600" dirty="0"/>
              <a:t> </a:t>
            </a:r>
            <a:r>
              <a:rPr lang="en-US" sz="2600" dirty="0" err="1"/>
              <a:t>tuyến</a:t>
            </a:r>
            <a:r>
              <a:rPr lang="en-US" sz="2600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Tăng</a:t>
            </a:r>
            <a:r>
              <a:rPr lang="en-US" sz="2600" dirty="0"/>
              <a:t> </a:t>
            </a:r>
            <a:r>
              <a:rPr lang="en-US" sz="2600" dirty="0" err="1"/>
              <a:t>cường</a:t>
            </a:r>
            <a:r>
              <a:rPr lang="en-US" sz="2600" dirty="0"/>
              <a:t> </a:t>
            </a:r>
            <a:r>
              <a:rPr lang="en-US" sz="2600" dirty="0" err="1"/>
              <a:t>chất</a:t>
            </a:r>
            <a:r>
              <a:rPr lang="en-US" sz="2600" dirty="0"/>
              <a:t> </a:t>
            </a:r>
            <a:r>
              <a:rPr lang="en-US" sz="2600" dirty="0" err="1"/>
              <a:t>lượng</a:t>
            </a:r>
            <a:r>
              <a:rPr lang="en-US" sz="2600" dirty="0"/>
              <a:t> </a:t>
            </a:r>
            <a:r>
              <a:rPr lang="en-US" sz="2600" dirty="0" err="1"/>
              <a:t>chuyển</a:t>
            </a:r>
            <a:r>
              <a:rPr lang="en-US" sz="2600" dirty="0"/>
              <a:t> </a:t>
            </a:r>
            <a:r>
              <a:rPr lang="en-US" sz="2600" dirty="0" err="1"/>
              <a:t>viện</a:t>
            </a:r>
            <a:r>
              <a:rPr lang="en-US" sz="2600" dirty="0"/>
              <a:t> an </a:t>
            </a:r>
            <a:r>
              <a:rPr lang="en-US" sz="2600" dirty="0" err="1"/>
              <a:t>toàn</a:t>
            </a:r>
            <a:r>
              <a:rPr lang="en-US" sz="2600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err="1"/>
              <a:t>Nâng</a:t>
            </a:r>
            <a:r>
              <a:rPr lang="en-US" sz="2600" dirty="0"/>
              <a:t> </a:t>
            </a:r>
            <a:r>
              <a:rPr lang="en-US" sz="2600" dirty="0" err="1"/>
              <a:t>cao</a:t>
            </a:r>
            <a:r>
              <a:rPr lang="en-US" sz="2600" dirty="0"/>
              <a:t> </a:t>
            </a:r>
            <a:r>
              <a:rPr lang="en-US" sz="2600" dirty="0" err="1"/>
              <a:t>số</a:t>
            </a:r>
            <a:r>
              <a:rPr lang="en-US" sz="2600" dirty="0"/>
              <a:t> </a:t>
            </a:r>
            <a:r>
              <a:rPr lang="en-US" sz="2600" dirty="0" err="1"/>
              <a:t>lượng</a:t>
            </a:r>
            <a:r>
              <a:rPr lang="en-US" sz="2600" dirty="0"/>
              <a:t> &amp; </a:t>
            </a:r>
            <a:r>
              <a:rPr lang="en-US" sz="2600" dirty="0" err="1"/>
              <a:t>năng</a:t>
            </a:r>
            <a:r>
              <a:rPr lang="en-US" sz="2600" dirty="0"/>
              <a:t> </a:t>
            </a:r>
            <a:r>
              <a:rPr lang="en-US" sz="2600" dirty="0" err="1"/>
              <a:t>lực</a:t>
            </a:r>
            <a:r>
              <a:rPr lang="en-US" sz="2600" dirty="0"/>
              <a:t> BS </a:t>
            </a:r>
            <a:r>
              <a:rPr lang="en-US" sz="2600" dirty="0" err="1"/>
              <a:t>nhi</a:t>
            </a:r>
            <a:r>
              <a:rPr lang="en-US" sz="2600" dirty="0"/>
              <a:t> </a:t>
            </a:r>
            <a:r>
              <a:rPr lang="en-US" sz="2600" dirty="0" err="1"/>
              <a:t>khoa</a:t>
            </a:r>
            <a:r>
              <a:rPr lang="en-US" sz="2600" dirty="0"/>
              <a:t> </a:t>
            </a:r>
            <a:r>
              <a:rPr lang="en-US" sz="2600" dirty="0" err="1"/>
              <a:t>tuyến</a:t>
            </a:r>
            <a:r>
              <a:rPr lang="en-US" sz="2600" dirty="0"/>
              <a:t> </a:t>
            </a:r>
            <a:r>
              <a:rPr lang="en-US" sz="2600" dirty="0" err="1"/>
              <a:t>cơ</a:t>
            </a:r>
            <a:r>
              <a:rPr lang="en-US" sz="2600" dirty="0"/>
              <a:t> </a:t>
            </a:r>
            <a:r>
              <a:rPr lang="en-US" sz="2600" dirty="0" err="1"/>
              <a:t>sở</a:t>
            </a:r>
            <a:r>
              <a:rPr lang="en-US" sz="2600" dirty="0"/>
              <a:t>.</a:t>
            </a:r>
          </a:p>
          <a:p>
            <a:pPr marL="514350" indent="-514350">
              <a:buFont typeface="+mj-lt"/>
              <a:buAutoNum type="arabicPeriod"/>
            </a:pPr>
            <a:endParaRPr lang="en-US" sz="2600" dirty="0"/>
          </a:p>
          <a:p>
            <a:pPr marL="514350" indent="-514350">
              <a:buFont typeface="+mj-lt"/>
              <a:buAutoNum type="arabicPeriod"/>
            </a:pPr>
            <a:endParaRPr lang="en-US" sz="2600" dirty="0"/>
          </a:p>
          <a:p>
            <a:pPr marL="514350" indent="-514350">
              <a:buFont typeface="+mj-lt"/>
              <a:buAutoNum type="arabicPeriod"/>
            </a:pPr>
            <a:endParaRPr lang="en-US" sz="2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E68F8C-8A50-4147-AD83-4D7952631F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7000"/>
                    </a14:imgEffect>
                    <a14:imgEffect>
                      <a14:brightnessContrast bright="13000" contrast="26000"/>
                    </a14:imgEffect>
                  </a14:imgLayer>
                </a14:imgProps>
              </a:ext>
            </a:extLst>
          </a:blip>
          <a:srcRect l="5031" t="23474" b="25369"/>
          <a:stretch/>
        </p:blipFill>
        <p:spPr>
          <a:xfrm>
            <a:off x="4490737" y="4785046"/>
            <a:ext cx="3444687" cy="185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202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FEB348-B229-224E-B8F0-238F096E5F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466" y="649705"/>
            <a:ext cx="6131292" cy="547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90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522122"/>
            <a:ext cx="8229600" cy="1143000"/>
          </a:xfrm>
        </p:spPr>
        <p:txBody>
          <a:bodyPr/>
          <a:lstStyle/>
          <a:p>
            <a:pPr algn="ctr" eaLnBrk="1" hangingPunct="1"/>
            <a:r>
              <a:rPr lang="en-US" altLang="en-US" b="1" dirty="0">
                <a:solidFill>
                  <a:srgbClr val="C00000"/>
                </a:solidFill>
                <a:latin typeface="+mn-lt"/>
              </a:rPr>
              <a:t>NỘI DUNG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42737" y="1797557"/>
            <a:ext cx="8685568" cy="2774443"/>
          </a:xfrm>
        </p:spPr>
        <p:txBody>
          <a:bodyPr>
            <a:noAutofit/>
          </a:bodyPr>
          <a:lstStyle/>
          <a:p>
            <a:pPr marL="609600" indent="-609600">
              <a:spcBef>
                <a:spcPct val="50000"/>
              </a:spcBef>
              <a:buFontTx/>
              <a:buAutoNum type="arabicPeriod"/>
            </a:pPr>
            <a:r>
              <a:rPr lang="en-US" altLang="en-US" b="1" dirty="0" err="1"/>
              <a:t>Giới</a:t>
            </a:r>
            <a:r>
              <a:rPr lang="en-US" altLang="en-US" b="1" dirty="0"/>
              <a:t> </a:t>
            </a:r>
            <a:r>
              <a:rPr lang="en-US" altLang="en-US" b="1" dirty="0" err="1"/>
              <a:t>thiệu</a:t>
            </a:r>
            <a:r>
              <a:rPr lang="en-US" altLang="en-US" b="1" dirty="0"/>
              <a:t> </a:t>
            </a:r>
          </a:p>
          <a:p>
            <a:pPr marL="609600" indent="-609600">
              <a:spcBef>
                <a:spcPct val="50000"/>
              </a:spcBef>
              <a:buFontTx/>
              <a:buAutoNum type="arabicPeriod"/>
            </a:pPr>
            <a:r>
              <a:rPr lang="en-US" altLang="en-US" b="1" dirty="0" err="1"/>
              <a:t>Tình</a:t>
            </a:r>
            <a:r>
              <a:rPr lang="en-US" altLang="en-US" b="1" dirty="0"/>
              <a:t> </a:t>
            </a:r>
            <a:r>
              <a:rPr lang="en-US" altLang="en-US" b="1" dirty="0" err="1"/>
              <a:t>hình</a:t>
            </a:r>
            <a:r>
              <a:rPr lang="en-US" altLang="en-US" b="1" dirty="0"/>
              <a:t> </a:t>
            </a:r>
            <a:r>
              <a:rPr lang="en-US" altLang="en-US" b="1" dirty="0" err="1"/>
              <a:t>sức</a:t>
            </a:r>
            <a:r>
              <a:rPr lang="en-US" altLang="en-US" b="1" dirty="0"/>
              <a:t> </a:t>
            </a:r>
            <a:r>
              <a:rPr lang="en-US" altLang="en-US" b="1" dirty="0" err="1"/>
              <a:t>khỏe</a:t>
            </a:r>
            <a:r>
              <a:rPr lang="en-US" altLang="en-US" b="1" dirty="0"/>
              <a:t> </a:t>
            </a:r>
            <a:r>
              <a:rPr lang="en-US" altLang="en-US" b="1" dirty="0" err="1"/>
              <a:t>của</a:t>
            </a:r>
            <a:r>
              <a:rPr lang="en-US" altLang="en-US" b="1" dirty="0"/>
              <a:t> </a:t>
            </a:r>
            <a:r>
              <a:rPr lang="en-US" altLang="en-US" b="1" dirty="0" err="1"/>
              <a:t>trẻ</a:t>
            </a:r>
            <a:r>
              <a:rPr lang="en-US" altLang="en-US" b="1" dirty="0"/>
              <a:t> </a:t>
            </a:r>
            <a:r>
              <a:rPr lang="en-US" altLang="en-US" b="1" dirty="0" err="1"/>
              <a:t>em</a:t>
            </a:r>
            <a:r>
              <a:rPr lang="en-US" altLang="en-US" b="1" dirty="0"/>
              <a:t> </a:t>
            </a:r>
            <a:r>
              <a:rPr lang="en-US" altLang="en-US" b="1" dirty="0" err="1"/>
              <a:t>Việt</a:t>
            </a:r>
            <a:r>
              <a:rPr lang="en-US" altLang="en-US" b="1" dirty="0"/>
              <a:t> </a:t>
            </a:r>
            <a:r>
              <a:rPr lang="en-US" altLang="en-US" b="1" dirty="0" err="1"/>
              <a:t>nam</a:t>
            </a:r>
            <a:endParaRPr lang="en-US" altLang="en-US" b="1" dirty="0"/>
          </a:p>
          <a:p>
            <a:pPr marL="609600" indent="-609600">
              <a:spcBef>
                <a:spcPct val="50000"/>
              </a:spcBef>
              <a:buFontTx/>
              <a:buAutoNum type="arabicPeriod"/>
            </a:pPr>
            <a:r>
              <a:rPr lang="en-US" altLang="en-US" b="1" dirty="0" err="1"/>
              <a:t>Tình</a:t>
            </a:r>
            <a:r>
              <a:rPr lang="en-US" altLang="en-US" b="1" dirty="0"/>
              <a:t> </a:t>
            </a:r>
            <a:r>
              <a:rPr lang="en-US" altLang="en-US" b="1" dirty="0" err="1"/>
              <a:t>hình</a:t>
            </a:r>
            <a:r>
              <a:rPr lang="en-US" altLang="en-US" b="1" dirty="0"/>
              <a:t> </a:t>
            </a:r>
            <a:r>
              <a:rPr lang="en-US" altLang="en-US" b="1" dirty="0" err="1"/>
              <a:t>bệnh</a:t>
            </a:r>
            <a:r>
              <a:rPr lang="en-US" altLang="en-US" b="1" dirty="0"/>
              <a:t> </a:t>
            </a:r>
            <a:r>
              <a:rPr lang="en-US" altLang="en-US" b="1" dirty="0" err="1"/>
              <a:t>tật</a:t>
            </a:r>
            <a:r>
              <a:rPr lang="en-US" altLang="en-US" b="1" dirty="0"/>
              <a:t> </a:t>
            </a:r>
            <a:r>
              <a:rPr lang="en-US" altLang="en-US" b="1" dirty="0" err="1"/>
              <a:t>ở</a:t>
            </a:r>
            <a:r>
              <a:rPr lang="en-US" altLang="en-US" b="1" dirty="0"/>
              <a:t> </a:t>
            </a:r>
            <a:r>
              <a:rPr lang="en-US" altLang="en-US" b="1" dirty="0" err="1"/>
              <a:t>trẻ</a:t>
            </a:r>
            <a:r>
              <a:rPr lang="en-US" altLang="en-US" b="1" dirty="0"/>
              <a:t> </a:t>
            </a:r>
            <a:r>
              <a:rPr lang="en-US" altLang="en-US" b="1" dirty="0" err="1"/>
              <a:t>em</a:t>
            </a:r>
            <a:r>
              <a:rPr lang="en-US" altLang="en-US" b="1" dirty="0"/>
              <a:t> </a:t>
            </a:r>
            <a:r>
              <a:rPr lang="en-US" altLang="en-US" b="1" dirty="0" err="1"/>
              <a:t>Việt</a:t>
            </a:r>
            <a:r>
              <a:rPr lang="en-US" altLang="en-US" b="1" dirty="0"/>
              <a:t> </a:t>
            </a:r>
            <a:r>
              <a:rPr lang="en-US" altLang="en-US" b="1" dirty="0" err="1"/>
              <a:t>nam</a:t>
            </a:r>
            <a:endParaRPr lang="en-US" altLang="en-US" b="1" dirty="0"/>
          </a:p>
          <a:p>
            <a:pPr marL="609600" indent="-609600">
              <a:spcBef>
                <a:spcPct val="50000"/>
              </a:spcBef>
              <a:buFontTx/>
              <a:buAutoNum type="arabicPeriod"/>
            </a:pPr>
            <a:r>
              <a:rPr lang="en-US" altLang="en-US" b="1" dirty="0" err="1"/>
              <a:t>Tình</a:t>
            </a:r>
            <a:r>
              <a:rPr lang="en-US" altLang="en-US" b="1" dirty="0"/>
              <a:t> </a:t>
            </a:r>
            <a:r>
              <a:rPr lang="en-US" altLang="en-US" b="1" dirty="0" err="1"/>
              <a:t>hình</a:t>
            </a:r>
            <a:r>
              <a:rPr lang="en-US" altLang="en-US" b="1" dirty="0"/>
              <a:t> </a:t>
            </a:r>
            <a:r>
              <a:rPr lang="en-US" altLang="en-US" b="1" dirty="0" err="1"/>
              <a:t>mạng</a:t>
            </a:r>
            <a:r>
              <a:rPr lang="en-US" altLang="en-US" b="1" dirty="0"/>
              <a:t> </a:t>
            </a:r>
            <a:r>
              <a:rPr lang="en-US" altLang="en-US" b="1" dirty="0" err="1"/>
              <a:t>lưới</a:t>
            </a:r>
            <a:r>
              <a:rPr lang="en-US" altLang="en-US" b="1" dirty="0"/>
              <a:t> </a:t>
            </a:r>
            <a:r>
              <a:rPr lang="en-US" altLang="en-US" b="1" dirty="0" err="1"/>
              <a:t>nhi</a:t>
            </a:r>
            <a:r>
              <a:rPr lang="en-US" altLang="en-US" b="1" dirty="0"/>
              <a:t> </a:t>
            </a:r>
            <a:r>
              <a:rPr lang="en-US" altLang="en-US" b="1" dirty="0" err="1"/>
              <a:t>khoa</a:t>
            </a:r>
            <a:r>
              <a:rPr lang="en-US" altLang="en-US" b="1" dirty="0"/>
              <a:t> </a:t>
            </a:r>
            <a:r>
              <a:rPr lang="en-US" altLang="en-US" b="1" dirty="0" err="1"/>
              <a:t>ở</a:t>
            </a:r>
            <a:r>
              <a:rPr lang="en-US" altLang="en-US" b="1" dirty="0"/>
              <a:t> </a:t>
            </a:r>
            <a:r>
              <a:rPr lang="en-US" altLang="en-US" b="1" dirty="0" err="1"/>
              <a:t>Việt</a:t>
            </a:r>
            <a:r>
              <a:rPr lang="en-US" altLang="en-US" b="1" dirty="0"/>
              <a:t> </a:t>
            </a:r>
            <a:r>
              <a:rPr lang="en-US" altLang="en-US" b="1" dirty="0" err="1"/>
              <a:t>nam</a:t>
            </a:r>
            <a:endParaRPr lang="en-US" alt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501BC4-D287-2C41-96D4-683B6E3A9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48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79898" y="4379261"/>
            <a:ext cx="3861803" cy="247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73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4639"/>
            <a:ext cx="8229600" cy="777875"/>
          </a:xfrm>
        </p:spPr>
        <p:txBody>
          <a:bodyPr/>
          <a:lstStyle/>
          <a:p>
            <a:pPr algn="ctr" eaLnBrk="1" hangingPunct="1"/>
            <a:r>
              <a:rPr lang="en-US" altLang="en-US" sz="3600" b="1" dirty="0">
                <a:solidFill>
                  <a:srgbClr val="C00000"/>
                </a:solidFill>
                <a:latin typeface="+mn-lt"/>
              </a:rPr>
              <a:t>1. GIỚI THIỆU</a:t>
            </a:r>
          </a:p>
        </p:txBody>
      </p:sp>
      <p:sp>
        <p:nvSpPr>
          <p:cNvPr id="4099" name="Text Box 7"/>
          <p:cNvSpPr txBox="1">
            <a:spLocks noChangeArrowheads="1"/>
          </p:cNvSpPr>
          <p:nvPr/>
        </p:nvSpPr>
        <p:spPr bwMode="auto">
          <a:xfrm>
            <a:off x="5240741" y="1069404"/>
            <a:ext cx="6951260" cy="5339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2200" dirty="0">
                <a:latin typeface="Calibri" panose="020F0502020204030204" pitchFamily="34" charset="0"/>
              </a:rPr>
              <a:t>- </a:t>
            </a:r>
            <a:r>
              <a:rPr lang="en-US" altLang="en-US" sz="2200" dirty="0" err="1">
                <a:latin typeface="Calibri" panose="020F0502020204030204" pitchFamily="34" charset="0"/>
              </a:rPr>
              <a:t>Diện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tích</a:t>
            </a:r>
            <a:r>
              <a:rPr lang="en-US" altLang="en-US" sz="2200" dirty="0">
                <a:latin typeface="Calibri" panose="020F0502020204030204" pitchFamily="34" charset="0"/>
              </a:rPr>
              <a:t>: 333.000 km</a:t>
            </a:r>
            <a:r>
              <a:rPr lang="en-US" altLang="en-US" sz="2200" baseline="30000" dirty="0">
                <a:latin typeface="Calibri" panose="020F0502020204030204" pitchFamily="34" charset="0"/>
              </a:rPr>
              <a:t>2</a:t>
            </a:r>
            <a:r>
              <a:rPr lang="en-US" altLang="en-US" sz="2200" dirty="0">
                <a:latin typeface="Calibri" panose="020F0502020204030204" pitchFamily="34" charset="0"/>
              </a:rPr>
              <a:t> (</a:t>
            </a:r>
            <a:r>
              <a:rPr lang="en-US" altLang="en-US" sz="2200" dirty="0" err="1">
                <a:latin typeface="Calibri" panose="020F0502020204030204" pitchFamily="34" charset="0"/>
              </a:rPr>
              <a:t>hàng</a:t>
            </a:r>
            <a:r>
              <a:rPr lang="en-US" altLang="en-US" sz="2200" dirty="0">
                <a:latin typeface="Calibri" panose="020F0502020204030204" pitchFamily="34" charset="0"/>
              </a:rPr>
              <a:t> 65 </a:t>
            </a:r>
            <a:r>
              <a:rPr lang="en-US" altLang="en-US" sz="2200" dirty="0" err="1">
                <a:latin typeface="Calibri" panose="020F0502020204030204" pitchFamily="34" charset="0"/>
              </a:rPr>
              <a:t>thế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giới</a:t>
            </a:r>
            <a:r>
              <a:rPr lang="en-US" altLang="en-US" sz="2200" dirty="0">
                <a:latin typeface="Calibri" panose="020F0502020204030204" pitchFamily="34" charset="0"/>
              </a:rPr>
              <a:t>)</a:t>
            </a:r>
          </a:p>
          <a:p>
            <a:pPr eaLnBrk="1" hangingPunct="1">
              <a:spcBef>
                <a:spcPts val="900"/>
              </a:spcBef>
              <a:buFontTx/>
              <a:buChar char="-"/>
            </a:pP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Biên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giới</a:t>
            </a:r>
            <a:r>
              <a:rPr lang="en-US" altLang="en-US" sz="2200" dirty="0">
                <a:latin typeface="Calibri" panose="020F0502020204030204" pitchFamily="34" charset="0"/>
              </a:rPr>
              <a:t>: 4.640 km</a:t>
            </a:r>
          </a:p>
          <a:p>
            <a:pPr eaLnBrk="1" hangingPunct="1">
              <a:spcBef>
                <a:spcPts val="900"/>
              </a:spcBef>
              <a:buFontTx/>
              <a:buChar char="-"/>
            </a:pPr>
            <a:r>
              <a:rPr lang="en-US" altLang="en-US" sz="2200" dirty="0">
                <a:latin typeface="Calibri" panose="020F0502020204030204" pitchFamily="34" charset="0"/>
              </a:rPr>
              <a:t>  58 </a:t>
            </a:r>
            <a:r>
              <a:rPr lang="en-US" altLang="en-US" sz="2200" dirty="0" err="1">
                <a:latin typeface="Calibri" panose="020F0502020204030204" pitchFamily="34" charset="0"/>
              </a:rPr>
              <a:t>tỉnh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và</a:t>
            </a:r>
            <a:r>
              <a:rPr lang="en-US" altLang="en-US" sz="2200" dirty="0">
                <a:latin typeface="Calibri" panose="020F0502020204030204" pitchFamily="34" charset="0"/>
              </a:rPr>
              <a:t> 5 </a:t>
            </a:r>
            <a:r>
              <a:rPr lang="en-US" altLang="en-US" sz="2200" dirty="0" err="1">
                <a:latin typeface="Calibri" panose="020F0502020204030204" pitchFamily="34" charset="0"/>
              </a:rPr>
              <a:t>thành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phố</a:t>
            </a:r>
            <a:endParaRPr lang="en-US" altLang="en-US" sz="2200" dirty="0">
              <a:latin typeface="Calibri" panose="020F0502020204030204" pitchFamily="34" charset="0"/>
            </a:endParaRPr>
          </a:p>
          <a:p>
            <a:pPr eaLnBrk="1" hangingPunct="1">
              <a:spcBef>
                <a:spcPts val="900"/>
              </a:spcBef>
              <a:buFontTx/>
              <a:buChar char="-"/>
            </a:pP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Dân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số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tính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đến</a:t>
            </a:r>
            <a:r>
              <a:rPr lang="en-US" altLang="en-US" sz="2200" dirty="0">
                <a:latin typeface="Calibri" panose="020F0502020204030204" pitchFamily="34" charset="0"/>
              </a:rPr>
              <a:t> 0 </a:t>
            </a:r>
            <a:r>
              <a:rPr lang="en-US" altLang="en-US" sz="2200" dirty="0" err="1">
                <a:latin typeface="Calibri" panose="020F0502020204030204" pitchFamily="34" charset="0"/>
              </a:rPr>
              <a:t>giờ</a:t>
            </a:r>
            <a:r>
              <a:rPr lang="en-US" altLang="en-US" sz="2200" dirty="0">
                <a:latin typeface="Calibri" panose="020F0502020204030204" pitchFamily="34" charset="0"/>
              </a:rPr>
              <a:t> 01-04-2019:  </a:t>
            </a:r>
            <a:r>
              <a:rPr lang="en-US" sz="2200" b="1" dirty="0">
                <a:latin typeface="Calibri" panose="020F0502020204030204" pitchFamily="34" charset="0"/>
              </a:rPr>
              <a:t>96.208.894 </a:t>
            </a:r>
            <a:r>
              <a:rPr lang="en-US" sz="2200" b="1" dirty="0" err="1">
                <a:latin typeface="Calibri" panose="020F0502020204030204" pitchFamily="34" charset="0"/>
              </a:rPr>
              <a:t>người</a:t>
            </a:r>
            <a:endParaRPr lang="en-US" altLang="en-US" sz="2200" b="1" dirty="0">
              <a:latin typeface="Calibri" panose="020F0502020204030204" pitchFamily="34" charset="0"/>
            </a:endParaRPr>
          </a:p>
          <a:p>
            <a:pPr marL="682625" lvl="1" indent="-225425" eaLnBrk="1" hangingPunct="1">
              <a:spcBef>
                <a:spcPts val="300"/>
              </a:spcBef>
              <a:buFontTx/>
              <a:buChar char="•"/>
            </a:pPr>
            <a:r>
              <a:rPr lang="en-US" altLang="en-US" sz="2200" dirty="0" err="1">
                <a:latin typeface="Calibri" panose="020F0502020204030204" pitchFamily="34" charset="0"/>
              </a:rPr>
              <a:t>thành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phố</a:t>
            </a:r>
            <a:r>
              <a:rPr lang="en-US" altLang="en-US" sz="2200" dirty="0">
                <a:latin typeface="Calibri" panose="020F0502020204030204" pitchFamily="34" charset="0"/>
              </a:rPr>
              <a:t>: 34,4% ; </a:t>
            </a:r>
            <a:r>
              <a:rPr lang="en-US" altLang="en-US" sz="2200" dirty="0" err="1">
                <a:latin typeface="Calibri" panose="020F0502020204030204" pitchFamily="34" charset="0"/>
              </a:rPr>
              <a:t>nông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thôn</a:t>
            </a:r>
            <a:r>
              <a:rPr lang="en-US" altLang="en-US" sz="2200" dirty="0">
                <a:latin typeface="Calibri" panose="020F0502020204030204" pitchFamily="34" charset="0"/>
              </a:rPr>
              <a:t>: 65,6%</a:t>
            </a:r>
          </a:p>
          <a:p>
            <a:pPr lvl="1" eaLnBrk="1" hangingPunct="1">
              <a:spcBef>
                <a:spcPts val="300"/>
              </a:spcBef>
              <a:buFontTx/>
              <a:buChar char="•"/>
            </a:pP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hạng</a:t>
            </a:r>
            <a:r>
              <a:rPr lang="en-US" altLang="en-US" sz="2200" dirty="0">
                <a:latin typeface="Calibri" panose="020F0502020204030204" pitchFamily="34" charset="0"/>
              </a:rPr>
              <a:t> 15 </a:t>
            </a:r>
            <a:r>
              <a:rPr lang="en-US" altLang="en-US" sz="2200" dirty="0" err="1">
                <a:latin typeface="Calibri" panose="020F0502020204030204" pitchFamily="34" charset="0"/>
              </a:rPr>
              <a:t>thế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giới</a:t>
            </a:r>
            <a:r>
              <a:rPr lang="en-US" altLang="en-US" sz="2200" dirty="0">
                <a:latin typeface="Calibri" panose="020F0502020204030204" pitchFamily="34" charset="0"/>
              </a:rPr>
              <a:t>, </a:t>
            </a:r>
            <a:r>
              <a:rPr lang="en-US" altLang="en-US" sz="2200" dirty="0" err="1">
                <a:latin typeface="Calibri" panose="020F0502020204030204" pitchFamily="34" charset="0"/>
              </a:rPr>
              <a:t>hạng</a:t>
            </a:r>
            <a:r>
              <a:rPr lang="en-US" altLang="en-US" sz="2200" dirty="0">
                <a:latin typeface="Calibri" panose="020F0502020204030204" pitchFamily="34" charset="0"/>
              </a:rPr>
              <a:t> 3 ASEAN</a:t>
            </a:r>
          </a:p>
          <a:p>
            <a:pPr lvl="1" eaLnBrk="1" hangingPunct="1">
              <a:spcBef>
                <a:spcPts val="300"/>
              </a:spcBef>
              <a:buFontTx/>
              <a:buChar char="•"/>
            </a:pPr>
            <a:r>
              <a:rPr lang="en-US" altLang="en-US" sz="2200" dirty="0">
                <a:latin typeface="Calibri" panose="020F0502020204030204" pitchFamily="34" charset="0"/>
              </a:rPr>
              <a:t> 54 </a:t>
            </a:r>
            <a:r>
              <a:rPr lang="en-US" altLang="en-US" sz="2200" dirty="0" err="1">
                <a:latin typeface="Calibri" panose="020F0502020204030204" pitchFamily="34" charset="0"/>
              </a:rPr>
              <a:t>dân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tộc</a:t>
            </a:r>
            <a:endParaRPr lang="en-US" altLang="en-US" sz="2200" dirty="0">
              <a:latin typeface="Calibri" panose="020F0502020204030204" pitchFamily="34" charset="0"/>
            </a:endParaRPr>
          </a:p>
          <a:p>
            <a:pPr marL="177800" lvl="1" indent="-177800" eaLnBrk="1" hangingPunct="1">
              <a:spcBef>
                <a:spcPts val="900"/>
              </a:spcBef>
              <a:buFont typeface="Calibri" panose="020F0502020204030204" pitchFamily="34" charset="0"/>
              <a:buChar char="₋"/>
            </a:pP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Mật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độ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dân</a:t>
            </a:r>
            <a:r>
              <a:rPr lang="en-US" altLang="en-US" sz="2200" dirty="0">
                <a:latin typeface="Calibri" panose="020F0502020204030204" pitchFamily="34" charset="0"/>
              </a:rPr>
              <a:t>		: 290 </a:t>
            </a:r>
            <a:r>
              <a:rPr lang="en-US" altLang="en-US" sz="2200" dirty="0" err="1">
                <a:latin typeface="Calibri" panose="020F0502020204030204" pitchFamily="34" charset="0"/>
              </a:rPr>
              <a:t>người</a:t>
            </a:r>
            <a:r>
              <a:rPr lang="en-US" altLang="en-US" sz="2200" dirty="0">
                <a:latin typeface="Calibri" panose="020F0502020204030204" pitchFamily="34" charset="0"/>
              </a:rPr>
              <a:t>/km</a:t>
            </a:r>
            <a:r>
              <a:rPr lang="en-US" altLang="en-US" sz="2200" baseline="30000" dirty="0">
                <a:latin typeface="Calibri" panose="020F0502020204030204" pitchFamily="34" charset="0"/>
              </a:rPr>
              <a:t>2</a:t>
            </a:r>
          </a:p>
          <a:p>
            <a:pPr marL="736600" lvl="1" indent="-273050" eaLnBrk="1" hangingPunct="1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ri" panose="020F0502020204030204" pitchFamily="34" charset="0"/>
              </a:rPr>
              <a:t>TP. HCM		: 4.363 </a:t>
            </a:r>
            <a:r>
              <a:rPr lang="en-US" altLang="en-US" sz="2200" dirty="0" err="1">
                <a:latin typeface="Calibri" panose="020F0502020204030204" pitchFamily="34" charset="0"/>
              </a:rPr>
              <a:t>người</a:t>
            </a:r>
            <a:r>
              <a:rPr lang="en-US" altLang="en-US" sz="2200" dirty="0">
                <a:latin typeface="Calibri" panose="020F0502020204030204" pitchFamily="34" charset="0"/>
              </a:rPr>
              <a:t>/km</a:t>
            </a:r>
            <a:r>
              <a:rPr lang="en-US" altLang="en-US" sz="2200" baseline="30000" dirty="0">
                <a:latin typeface="Calibri" panose="020F0502020204030204" pitchFamily="34" charset="0"/>
              </a:rPr>
              <a:t>2</a:t>
            </a:r>
            <a:endParaRPr lang="en-US" altLang="en-US" sz="2200" dirty="0">
              <a:latin typeface="Calibri" panose="020F0502020204030204" pitchFamily="34" charset="0"/>
            </a:endParaRPr>
          </a:p>
          <a:p>
            <a:pPr marL="736600" lvl="1" indent="-273050" eaLnBrk="1" hangingPunct="1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200" dirty="0" err="1">
                <a:latin typeface="Calibri" panose="020F0502020204030204" pitchFamily="34" charset="0"/>
              </a:rPr>
              <a:t>Hà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nội</a:t>
            </a:r>
            <a:r>
              <a:rPr lang="en-US" altLang="en-US" sz="2200" dirty="0">
                <a:latin typeface="Calibri" panose="020F0502020204030204" pitchFamily="34" charset="0"/>
              </a:rPr>
              <a:t>		: 2.398 </a:t>
            </a:r>
            <a:r>
              <a:rPr lang="en-US" altLang="en-US" sz="2200" dirty="0" err="1">
                <a:latin typeface="Calibri" panose="020F0502020204030204" pitchFamily="34" charset="0"/>
              </a:rPr>
              <a:t>người</a:t>
            </a:r>
            <a:r>
              <a:rPr lang="en-US" altLang="en-US" sz="2200" dirty="0">
                <a:latin typeface="Calibri" panose="020F0502020204030204" pitchFamily="34" charset="0"/>
              </a:rPr>
              <a:t>/km</a:t>
            </a:r>
            <a:r>
              <a:rPr lang="en-US" altLang="en-US" sz="2200" baseline="30000" dirty="0">
                <a:latin typeface="Calibri" panose="020F0502020204030204" pitchFamily="34" charset="0"/>
              </a:rPr>
              <a:t>2</a:t>
            </a:r>
            <a:endParaRPr lang="en-US" altLang="en-US" sz="2200" dirty="0">
              <a:latin typeface="Calibri" panose="020F0502020204030204" pitchFamily="34" charset="0"/>
            </a:endParaRPr>
          </a:p>
          <a:p>
            <a:pPr marL="177800" lvl="1" indent="-177800" eaLnBrk="1" hangingPunct="1">
              <a:spcBef>
                <a:spcPts val="900"/>
              </a:spcBef>
              <a:buFont typeface="Calibri" panose="020F0502020204030204" pitchFamily="34" charset="0"/>
              <a:buChar char="₋"/>
            </a:pPr>
            <a:r>
              <a:rPr lang="en-US" altLang="en-US" sz="2200" dirty="0">
                <a:latin typeface="Calibri" panose="020F0502020204030204" pitchFamily="34" charset="0"/>
              </a:rPr>
              <a:t>Nam: </a:t>
            </a:r>
            <a:r>
              <a:rPr lang="en-US" altLang="en-US" sz="2200" dirty="0" err="1">
                <a:latin typeface="Calibri" panose="020F0502020204030204" pitchFamily="34" charset="0"/>
              </a:rPr>
              <a:t>nữ</a:t>
            </a:r>
            <a:r>
              <a:rPr lang="en-US" altLang="en-US" sz="2200" dirty="0">
                <a:latin typeface="Calibri" panose="020F0502020204030204" pitchFamily="34" charset="0"/>
              </a:rPr>
              <a:t> 		= 99,1: 100 (</a:t>
            </a:r>
            <a:r>
              <a:rPr lang="en-US" altLang="en-US" sz="2200" dirty="0" err="1">
                <a:latin typeface="Calibri" panose="020F0502020204030204" pitchFamily="34" charset="0"/>
              </a:rPr>
              <a:t>nam</a:t>
            </a:r>
            <a:r>
              <a:rPr lang="en-US" altLang="en-US" sz="2200" dirty="0">
                <a:latin typeface="Calibri" panose="020F0502020204030204" pitchFamily="34" charset="0"/>
              </a:rPr>
              <a:t> 49,8%; </a:t>
            </a:r>
            <a:r>
              <a:rPr lang="en-US" altLang="en-US" sz="2200" dirty="0" err="1">
                <a:latin typeface="Calibri" panose="020F0502020204030204" pitchFamily="34" charset="0"/>
              </a:rPr>
              <a:t>nữ</a:t>
            </a:r>
            <a:r>
              <a:rPr lang="en-US" altLang="en-US" sz="2200" dirty="0">
                <a:latin typeface="Calibri" panose="020F0502020204030204" pitchFamily="34" charset="0"/>
              </a:rPr>
              <a:t> 50,2%)</a:t>
            </a:r>
          </a:p>
          <a:p>
            <a:pPr lvl="1" indent="6350" eaLnBrk="1" hangingPunct="1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Thành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phố</a:t>
            </a:r>
            <a:r>
              <a:rPr lang="en-US" altLang="en-US" sz="2200" dirty="0">
                <a:latin typeface="Calibri" panose="020F0502020204030204" pitchFamily="34" charset="0"/>
              </a:rPr>
              <a:t>	= 96,5: 100</a:t>
            </a:r>
          </a:p>
          <a:p>
            <a:pPr lvl="1" indent="6350" eaLnBrk="1" hangingPunct="1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Nông</a:t>
            </a:r>
            <a:r>
              <a:rPr lang="en-US" altLang="en-US" sz="2200" dirty="0">
                <a:latin typeface="Calibri" panose="020F0502020204030204" pitchFamily="34" charset="0"/>
              </a:rPr>
              <a:t> </a:t>
            </a:r>
            <a:r>
              <a:rPr lang="en-US" altLang="en-US" sz="2200" dirty="0" err="1">
                <a:latin typeface="Calibri" panose="020F0502020204030204" pitchFamily="34" charset="0"/>
              </a:rPr>
              <a:t>thôn</a:t>
            </a:r>
            <a:r>
              <a:rPr lang="en-US" altLang="en-US" sz="2200" dirty="0">
                <a:latin typeface="Calibri" panose="020F0502020204030204" pitchFamily="34" charset="0"/>
              </a:rPr>
              <a:t>	 	= 100,5:100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48454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87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ChangeArrowheads="1"/>
          </p:cNvSpPr>
          <p:nvPr/>
        </p:nvSpPr>
        <p:spPr bwMode="auto">
          <a:xfrm>
            <a:off x="686937" y="1402150"/>
            <a:ext cx="11505063" cy="466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  <a:buFontTx/>
              <a:buChar char="•"/>
            </a:pP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Tỉ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suất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sanh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				: 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2,09 con/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phụ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nữ</a:t>
            </a:r>
            <a:endParaRPr lang="en-US" altLang="zh-CN" sz="2200" dirty="0">
              <a:latin typeface="Calibri" panose="020F0502020204030204" pitchFamily="34" charset="0"/>
              <a:ea typeface="宋体" panose="02010600030101010101" pitchFamily="2" charset="-122"/>
              <a:sym typeface="Symbol" panose="05050102010706020507" pitchFamily="18" charset="2"/>
            </a:endParaRPr>
          </a:p>
          <a:p>
            <a:pPr marL="914400" lvl="1" indent="-457200" eaLnBrk="1" hangingPunct="1">
              <a:spcBef>
                <a:spcPts val="300"/>
              </a:spcBef>
              <a:buFont typeface="Calibri" panose="020F0502020204030204" pitchFamily="34" charset="0"/>
              <a:buChar char="₋"/>
            </a:pP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Thành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phố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			: 1,83 con/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phụ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nữ</a:t>
            </a:r>
            <a:endParaRPr lang="en-US" altLang="zh-CN" sz="2200" dirty="0">
              <a:latin typeface="Calibri" panose="020F0502020204030204" pitchFamily="34" charset="0"/>
              <a:ea typeface="宋体" panose="02010600030101010101" pitchFamily="2" charset="-122"/>
              <a:sym typeface="Symbol" panose="05050102010706020507" pitchFamily="18" charset="2"/>
            </a:endParaRPr>
          </a:p>
          <a:p>
            <a:pPr marL="914400" lvl="1" indent="-457200" eaLnBrk="1" hangingPunct="1">
              <a:spcBef>
                <a:spcPts val="300"/>
              </a:spcBef>
              <a:buFont typeface="Calibri" panose="020F0502020204030204" pitchFamily="34" charset="0"/>
              <a:buChar char="₋"/>
            </a:pP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Nông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thôn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			: 2,26 con/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phụ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nữ</a:t>
            </a:r>
            <a:endParaRPr lang="en-US" altLang="zh-CN" sz="2200" dirty="0">
              <a:latin typeface="Calibri" panose="020F0502020204030204" pitchFamily="34" charset="0"/>
              <a:ea typeface="宋体" panose="02010600030101010101" pitchFamily="2" charset="-122"/>
              <a:sym typeface="Symbol" panose="05050102010706020507" pitchFamily="18" charset="2"/>
            </a:endParaRPr>
          </a:p>
          <a:p>
            <a:pPr marL="914400" lvl="1" indent="-457200" eaLnBrk="1" hangingPunct="1">
              <a:spcBef>
                <a:spcPts val="300"/>
              </a:spcBef>
              <a:buFont typeface="Calibri" panose="020F0502020204030204" pitchFamily="34" charset="0"/>
              <a:buChar char="₋"/>
            </a:pP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Tp. HCM			: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thấp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nhất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	1,39 con/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phụ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nữ</a:t>
            </a:r>
            <a:endParaRPr lang="en-US" altLang="zh-CN" sz="2200" dirty="0">
              <a:latin typeface="Calibri" panose="020F0502020204030204" pitchFamily="34" charset="0"/>
              <a:ea typeface="宋体" panose="02010600030101010101" pitchFamily="2" charset="-122"/>
              <a:sym typeface="Symbol" panose="05050102010706020507" pitchFamily="18" charset="2"/>
            </a:endParaRPr>
          </a:p>
          <a:p>
            <a:pPr marL="914400" lvl="1" indent="-457200" eaLnBrk="1" hangingPunct="1">
              <a:spcBef>
                <a:spcPts val="300"/>
              </a:spcBef>
              <a:buFont typeface="Calibri" panose="020F0502020204030204" pitchFamily="34" charset="0"/>
              <a:buChar char="₋"/>
            </a:pP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Hà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tĩnh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				: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cao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nhất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	2,83 con/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phụ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nữ</a:t>
            </a:r>
            <a:endParaRPr lang="en-US" altLang="zh-CN" sz="2200" dirty="0">
              <a:latin typeface="Calibri" panose="020F0502020204030204" pitchFamily="34" charset="0"/>
              <a:ea typeface="宋体" panose="02010600030101010101" pitchFamily="2" charset="-122"/>
              <a:sym typeface="Symbol" panose="05050102010706020507" pitchFamily="18" charset="2"/>
            </a:endParaRPr>
          </a:p>
          <a:p>
            <a:pPr eaLnBrk="1" hangingPunct="1">
              <a:spcBef>
                <a:spcPts val="900"/>
              </a:spcBef>
              <a:buFontTx/>
              <a:buChar char="•"/>
            </a:pP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Tăng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dân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số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tư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̣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nhiên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			: 1,14% </a:t>
            </a:r>
          </a:p>
          <a:p>
            <a:pPr eaLnBrk="1" hangingPunct="1">
              <a:spcBef>
                <a:spcPts val="900"/>
              </a:spcBef>
              <a:buFontTx/>
              <a:buChar char="•"/>
            </a:pP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Tư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̉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vong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chung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			: 6,8</a:t>
            </a:r>
            <a:r>
              <a:rPr lang="vi-VN" altLang="zh-CN" sz="2200" dirty="0">
                <a:latin typeface="Calibri" panose="020F0502020204030204" pitchFamily="34" charset="0"/>
                <a:sym typeface="Symbol" panose="05050102010706020507" pitchFamily="18" charset="2"/>
              </a:rPr>
              <a:t>‰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endParaRPr lang="en-US" altLang="zh-CN" sz="2200" dirty="0">
              <a:latin typeface="Calibri" panose="020F0502020204030204" pitchFamily="34" charset="0"/>
              <a:ea typeface="宋体" panose="02010600030101010101" pitchFamily="2" charset="-122"/>
              <a:sym typeface="Symbol" panose="05050102010706020507" pitchFamily="18" charset="2"/>
            </a:endParaRPr>
          </a:p>
          <a:p>
            <a:pPr eaLnBrk="1" hangingPunct="1">
              <a:spcBef>
                <a:spcPts val="900"/>
              </a:spcBef>
              <a:buFontTx/>
              <a:buChar char="•"/>
            </a:pP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Tử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vong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ở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trẻ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em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			: 14</a:t>
            </a:r>
            <a:r>
              <a:rPr lang="vi-VN" altLang="zh-CN" sz="2200" dirty="0">
                <a:latin typeface="Calibri" panose="020F0502020204030204" pitchFamily="34" charset="0"/>
                <a:sym typeface="Symbol" panose="05050102010706020507" pitchFamily="18" charset="2"/>
              </a:rPr>
              <a:t>‰</a:t>
            </a:r>
            <a:r>
              <a:rPr lang="en-US" altLang="zh-CN" sz="2200" dirty="0">
                <a:latin typeface="Calibri" panose="020F0502020204030204" pitchFamily="34" charset="0"/>
                <a:sym typeface="Symbol" panose="05050102010706020507" pitchFamily="18" charset="2"/>
              </a:rPr>
              <a:t> (&lt; 1 </a:t>
            </a:r>
            <a:r>
              <a:rPr lang="en-US" altLang="zh-CN" sz="2200" dirty="0" err="1">
                <a:latin typeface="Calibri" panose="020F0502020204030204" pitchFamily="34" charset="0"/>
                <a:sym typeface="Symbol" panose="05050102010706020507" pitchFamily="18" charset="2"/>
              </a:rPr>
              <a:t>tuổi</a:t>
            </a:r>
            <a:r>
              <a:rPr lang="en-US" altLang="zh-CN" sz="2200" dirty="0">
                <a:latin typeface="Calibri" panose="020F0502020204030204" pitchFamily="34" charset="0"/>
                <a:sym typeface="Symbol" panose="05050102010706020507" pitchFamily="18" charset="2"/>
              </a:rPr>
              <a:t>)</a:t>
            </a:r>
            <a:r>
              <a:rPr lang="en-US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	; 21</a:t>
            </a:r>
            <a:r>
              <a:rPr lang="vi-VN" altLang="zh-CN" sz="2200" dirty="0">
                <a:latin typeface="Calibri" panose="020F0502020204030204" pitchFamily="34" charset="0"/>
                <a:sym typeface="Symbol" panose="05050102010706020507" pitchFamily="18" charset="2"/>
              </a:rPr>
              <a:t>‰ </a:t>
            </a:r>
            <a:r>
              <a:rPr lang="en-US" altLang="zh-CN" sz="2200" dirty="0">
                <a:latin typeface="Calibri" panose="020F0502020204030204" pitchFamily="34" charset="0"/>
                <a:sym typeface="Symbol" panose="05050102010706020507" pitchFamily="18" charset="2"/>
              </a:rPr>
              <a:t>(&lt; 5 </a:t>
            </a:r>
            <a:r>
              <a:rPr lang="en-US" altLang="zh-CN" sz="2200" dirty="0" err="1">
                <a:latin typeface="Calibri" panose="020F0502020204030204" pitchFamily="34" charset="0"/>
                <a:sym typeface="Symbol" panose="05050102010706020507" pitchFamily="18" charset="2"/>
              </a:rPr>
              <a:t>tuổi</a:t>
            </a:r>
            <a:r>
              <a:rPr lang="en-US" altLang="zh-CN" sz="2200" dirty="0">
                <a:latin typeface="Calibri" panose="020F0502020204030204" pitchFamily="34" charset="0"/>
                <a:sym typeface="Symbol" panose="05050102010706020507" pitchFamily="18" charset="2"/>
              </a:rPr>
              <a:t>)</a:t>
            </a:r>
            <a:endParaRPr lang="en-US" altLang="zh-CN" sz="2200" dirty="0">
              <a:latin typeface="Calibri" panose="020F0502020204030204" pitchFamily="34" charset="0"/>
              <a:ea typeface="宋体" panose="02010600030101010101" pitchFamily="2" charset="-122"/>
              <a:sym typeface="Symbol" panose="05050102010706020507" pitchFamily="18" charset="2"/>
            </a:endParaRPr>
          </a:p>
          <a:p>
            <a:pPr eaLnBrk="1" hangingPunct="1">
              <a:spcBef>
                <a:spcPts val="900"/>
              </a:spcBef>
              <a:buFontTx/>
              <a:buChar char="•"/>
            </a:pP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Tuổi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tho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̣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trung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bình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			:73,6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tuổi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(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nam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71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tuổi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;	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nữ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76,3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tuổi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)</a:t>
            </a:r>
          </a:p>
          <a:p>
            <a:pPr eaLnBrk="1" hangingPunct="1">
              <a:spcBef>
                <a:spcPts val="900"/>
              </a:spcBef>
              <a:buFontTx/>
              <a:buChar char="•"/>
            </a:pP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GDP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bình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quân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đầu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người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2019	: 2.800 USD</a:t>
            </a:r>
          </a:p>
          <a:p>
            <a:pPr eaLnBrk="1" hangingPunct="1">
              <a:spcBef>
                <a:spcPts val="900"/>
              </a:spcBef>
              <a:buFontTx/>
              <a:buChar char="•"/>
            </a:pP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Chi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ngân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sách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y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tế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hàng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năm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		: 8%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ngân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sách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nhà</a:t>
            </a:r>
            <a:r>
              <a:rPr lang="fr-FR" altLang="zh-CN" sz="2200" dirty="0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 </a:t>
            </a:r>
            <a:r>
              <a:rPr lang="fr-FR" altLang="zh-CN" sz="2200" dirty="0" err="1">
                <a:latin typeface="Calibri" panose="020F0502020204030204" pitchFamily="34" charset="0"/>
                <a:ea typeface="宋体" panose="02010600030101010101" pitchFamily="2" charset="-122"/>
                <a:sym typeface="Symbol" panose="05050102010706020507" pitchFamily="18" charset="2"/>
              </a:rPr>
              <a:t>nước</a:t>
            </a:r>
            <a:endParaRPr lang="fr-FR" altLang="zh-CN" sz="2200" dirty="0">
              <a:latin typeface="Calibri" panose="020F0502020204030204" pitchFamily="34" charset="0"/>
              <a:ea typeface="宋体" panose="02010600030101010101" pitchFamily="2" charset="-122"/>
              <a:sym typeface="Symbol" panose="05050102010706020507" pitchFamily="18" charset="2"/>
            </a:endParaRPr>
          </a:p>
        </p:txBody>
      </p:sp>
      <p:sp>
        <p:nvSpPr>
          <p:cNvPr id="6147" name="Rectangle 3"/>
          <p:cNvSpPr>
            <a:spLocks noChangeArrowheads="1"/>
          </p:cNvSpPr>
          <p:nvPr/>
        </p:nvSpPr>
        <p:spPr bwMode="auto">
          <a:xfrm>
            <a:off x="1993930" y="289568"/>
            <a:ext cx="8229600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b="1" dirty="0">
                <a:solidFill>
                  <a:srgbClr val="C00000"/>
                </a:solidFill>
                <a:latin typeface="+mn-lt"/>
              </a:rPr>
              <a:t>1. GIỚI THIỆU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EA198E4A-514F-4510-A1ED-2C135D35036F}"/>
              </a:ext>
            </a:extLst>
          </p:cNvPr>
          <p:cNvSpPr txBox="1"/>
          <p:nvPr/>
        </p:nvSpPr>
        <p:spPr>
          <a:xfrm>
            <a:off x="9009645" y="4332091"/>
            <a:ext cx="384937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altLang="en-US" sz="1400">
                <a:solidFill>
                  <a:srgbClr val="FF0000"/>
                </a:solidFill>
              </a:rPr>
              <a:t>cao hơn so với thế giới</a:t>
            </a:r>
          </a:p>
        </p:txBody>
      </p:sp>
    </p:spTree>
    <p:extLst>
      <p:ext uri="{BB962C8B-B14F-4D97-AF65-F5344CB8AC3E}">
        <p14:creationId xmlns:p14="http://schemas.microsoft.com/office/powerpoint/2010/main" val="26434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ChangeArrowheads="1"/>
          </p:cNvSpPr>
          <p:nvPr/>
        </p:nvSpPr>
        <p:spPr bwMode="auto">
          <a:xfrm>
            <a:off x="188496" y="1695337"/>
            <a:ext cx="4275220" cy="415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Theo WHO,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trẻ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em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Việt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nam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hiện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nay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vi-VN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thấp hơn trẻ em </a:t>
            </a:r>
            <a:r>
              <a:rPr lang="en-US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Âu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Mỹ</a:t>
            </a:r>
            <a:endParaRPr lang="en-US" altLang="zh-CN" sz="24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358775" lvl="4" indent="-347663" eaLnBrk="1" hangingPunct="1"/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	- </a:t>
            </a:r>
            <a:r>
              <a:rPr lang="vi-VN" altLang="zh-CN" sz="2400" dirty="0">
                <a:latin typeface="Calibri" panose="020F0502020204030204" pitchFamily="34" charset="0"/>
              </a:rPr>
              <a:t>14,5 cm (nam)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</a:p>
          <a:p>
            <a:pPr marL="358775" lvl="4" indent="-347663" eaLnBrk="1" hangingPunct="1"/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	- </a:t>
            </a:r>
            <a:r>
              <a:rPr lang="vi-VN" altLang="zh-CN" sz="2400" dirty="0">
                <a:latin typeface="Calibri" panose="020F0502020204030204" pitchFamily="34" charset="0"/>
              </a:rPr>
              <a:t>10,7 cm (nữ)</a:t>
            </a:r>
            <a:endParaRPr lang="en-US" altLang="zh-CN" sz="24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</a:pPr>
            <a:endParaRPr lang="en-US" altLang="zh-CN" sz="24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</a:pPr>
            <a:r>
              <a:rPr lang="en-US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Tỉ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lệ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tiêm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chủng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theo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chương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trình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quốc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gia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: 80-96%</a:t>
            </a:r>
            <a:r>
              <a:rPr lang="vi-VN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   </a:t>
            </a:r>
          </a:p>
          <a:p>
            <a:pPr eaLnBrk="1" hangingPunct="1">
              <a:lnSpc>
                <a:spcPct val="130000"/>
              </a:lnSpc>
            </a:pPr>
            <a:endParaRPr lang="vi-VN" altLang="zh-CN" sz="24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</a:pP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 </a:t>
            </a:r>
          </a:p>
        </p:txBody>
      </p:sp>
      <p:sp>
        <p:nvSpPr>
          <p:cNvPr id="9219" name="Rectangle 3"/>
          <p:cNvSpPr>
            <a:spLocks noChangeArrowheads="1"/>
          </p:cNvSpPr>
          <p:nvPr/>
        </p:nvSpPr>
        <p:spPr bwMode="auto">
          <a:xfrm>
            <a:off x="1981200" y="250575"/>
            <a:ext cx="8229600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2. TÌNH HÌNH SỨC KHỎE TRẺ 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61559A-5884-5449-B804-E11B002F01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716" y="1347535"/>
            <a:ext cx="7634039" cy="508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94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ChangeArrowheads="1"/>
          </p:cNvSpPr>
          <p:nvPr/>
        </p:nvSpPr>
        <p:spPr bwMode="auto">
          <a:xfrm>
            <a:off x="660901" y="1234880"/>
            <a:ext cx="10870197" cy="907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3.1.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Mô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hình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bệnh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tật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trong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cộng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đồng</a:t>
            </a:r>
            <a:endParaRPr lang="fr-FR" altLang="zh-CN" sz="2400" b="1" dirty="0">
              <a:solidFill>
                <a:srgbClr val="0432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eaLnBrk="1" hangingPunct="1">
              <a:spcBef>
                <a:spcPts val="600"/>
              </a:spcBef>
            </a:pP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      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vừa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giống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nước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đang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phát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triển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,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vừa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giống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các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nước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đã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phát</a:t>
            </a:r>
            <a:r>
              <a:rPr lang="fr-FR" altLang="zh-CN" sz="24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dirty="0" err="1">
                <a:latin typeface="Calibri" panose="020F0502020204030204" pitchFamily="34" charset="0"/>
                <a:ea typeface="宋体" panose="02010600030101010101" pitchFamily="2" charset="-122"/>
              </a:rPr>
              <a:t>triển</a:t>
            </a:r>
            <a:endParaRPr lang="en-US" altLang="zh-CN" sz="24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0243" name="Rectangle 3"/>
          <p:cNvSpPr>
            <a:spLocks noChangeArrowheads="1"/>
          </p:cNvSpPr>
          <p:nvPr/>
        </p:nvSpPr>
        <p:spPr bwMode="auto">
          <a:xfrm>
            <a:off x="1981200" y="274639"/>
            <a:ext cx="8229600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3. TÌNH HÌNH BỆNH TẬT </a:t>
            </a:r>
            <a:r>
              <a:rPr lang="en-US" altLang="en-US" b="1" dirty="0" err="1">
                <a:solidFill>
                  <a:srgbClr val="C00000"/>
                </a:solidFill>
                <a:latin typeface="+mn-lt"/>
              </a:rPr>
              <a:t>Ở</a:t>
            </a: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 TRẺ EM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93073FD-7BB0-614A-AB4A-788126D844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1751914"/>
              </p:ext>
            </p:extLst>
          </p:nvPr>
        </p:nvGraphicFramePr>
        <p:xfrm>
          <a:off x="1167061" y="2753048"/>
          <a:ext cx="12019550" cy="3888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1612966-7C95-7E47-A488-4D2AAC3FFAFF}"/>
              </a:ext>
            </a:extLst>
          </p:cNvPr>
          <p:cNvSpPr txBox="1"/>
          <p:nvPr/>
        </p:nvSpPr>
        <p:spPr>
          <a:xfrm>
            <a:off x="1167061" y="2199545"/>
            <a:ext cx="3537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err="1"/>
              <a:t>Nước</a:t>
            </a:r>
            <a:r>
              <a:rPr lang="en-US" sz="2400" b="1" dirty="0"/>
              <a:t> </a:t>
            </a:r>
            <a:r>
              <a:rPr lang="en-US" sz="2400" b="1" dirty="0" err="1"/>
              <a:t>đang</a:t>
            </a:r>
            <a:r>
              <a:rPr lang="en-US" sz="2400" b="1" dirty="0"/>
              <a:t> </a:t>
            </a:r>
            <a:r>
              <a:rPr lang="en-US" sz="2400" b="1" dirty="0" err="1"/>
              <a:t>phát</a:t>
            </a:r>
            <a:r>
              <a:rPr lang="en-US" sz="2400" b="1" dirty="0"/>
              <a:t> </a:t>
            </a:r>
            <a:r>
              <a:rPr lang="en-US" sz="2400" b="1" dirty="0" err="1"/>
              <a:t>triển</a:t>
            </a:r>
            <a:endParaRPr lang="en-US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3F2EE8-4ABC-A84F-A6B3-826215814944}"/>
              </a:ext>
            </a:extLst>
          </p:cNvPr>
          <p:cNvSpPr txBox="1"/>
          <p:nvPr/>
        </p:nvSpPr>
        <p:spPr>
          <a:xfrm>
            <a:off x="1167061" y="4998540"/>
            <a:ext cx="3537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err="1"/>
              <a:t>Nước</a:t>
            </a:r>
            <a:r>
              <a:rPr lang="en-US" sz="2400" b="1" dirty="0"/>
              <a:t> </a:t>
            </a:r>
            <a:r>
              <a:rPr lang="en-US" sz="2400" b="1" dirty="0" err="1"/>
              <a:t>đã</a:t>
            </a:r>
            <a:r>
              <a:rPr lang="en-US" sz="2400" b="1" dirty="0"/>
              <a:t> </a:t>
            </a:r>
            <a:r>
              <a:rPr lang="en-US" sz="2400" b="1" dirty="0" err="1"/>
              <a:t>phát</a:t>
            </a:r>
            <a:r>
              <a:rPr lang="en-US" sz="2400" b="1" dirty="0"/>
              <a:t> </a:t>
            </a:r>
            <a:r>
              <a:rPr lang="en-US" sz="2400" b="1" dirty="0" err="1"/>
              <a:t>triển</a:t>
            </a:r>
            <a:endParaRPr lang="en-US" sz="2400" b="1" dirty="0"/>
          </a:p>
        </p:txBody>
      </p:sp>
      <p:sp>
        <p:nvSpPr>
          <p:cNvPr id="7" name="Text Box 1">
            <a:extLst>
              <a:ext uri="{FF2B5EF4-FFF2-40B4-BE49-F238E27FC236}">
                <a16:creationId xmlns:a16="http://schemas.microsoft.com/office/drawing/2014/main" id="{6A7B43B6-6846-406C-930E-ED0847C2780E}"/>
              </a:ext>
            </a:extLst>
          </p:cNvPr>
          <p:cNvSpPr txBox="1"/>
          <p:nvPr/>
        </p:nvSpPr>
        <p:spPr>
          <a:xfrm>
            <a:off x="7830645" y="2925520"/>
            <a:ext cx="27273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altLang="en-US" sz="1200">
                <a:solidFill>
                  <a:srgbClr val="FF0000"/>
                </a:solidFill>
              </a:rPr>
              <a:t>chiều cao cân nặng chủ yếu phụ thuộc vào nuôi dưỡng trong 3 năm đầu đời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86103A-61AC-4348-993D-FCF4AB4526E1}"/>
              </a:ext>
            </a:extLst>
          </p:cNvPr>
          <p:cNvSpPr txBox="1"/>
          <p:nvPr/>
        </p:nvSpPr>
        <p:spPr>
          <a:xfrm>
            <a:off x="2254928" y="6205492"/>
            <a:ext cx="18838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200" dirty="0">
                <a:solidFill>
                  <a:srgbClr val="FF0000"/>
                </a:solidFill>
              </a:rPr>
              <a:t>Ung thư tăng thêm 7 bậc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59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84A59-3E7B-4241-AEE2-FEFF50BFC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623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3.1.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Mô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hình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bệnh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tật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trong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cộng</a:t>
            </a:r>
            <a:r>
              <a:rPr lang="fr-FR" altLang="zh-CN" sz="24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4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đồng</a:t>
            </a:r>
            <a:endParaRPr lang="fr-FR" altLang="zh-CN" sz="2400" b="1" dirty="0">
              <a:solidFill>
                <a:srgbClr val="0432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C9BF0F-27A3-4A43-858D-B6EE135121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274639"/>
            <a:ext cx="8229600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3. TÌNH HÌNH BỆNH TẬT </a:t>
            </a:r>
            <a:r>
              <a:rPr lang="en-US" altLang="en-US" b="1" dirty="0" err="1">
                <a:solidFill>
                  <a:srgbClr val="C00000"/>
                </a:solidFill>
                <a:latin typeface="+mn-lt"/>
              </a:rPr>
              <a:t>Ở</a:t>
            </a: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 TRẺ EM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7BD9EC5-DEFE-6645-8BB8-31F5A1371E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3458662"/>
              </p:ext>
            </p:extLst>
          </p:nvPr>
        </p:nvGraphicFramePr>
        <p:xfrm>
          <a:off x="838200" y="1296236"/>
          <a:ext cx="10880558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8E25AE5-5D6D-7D44-B144-C9CEE4592DC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811" y="4302459"/>
            <a:ext cx="1620113" cy="1588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A21E4A2-3766-45D3-8DB5-A0E09332029A}"/>
              </a:ext>
            </a:extLst>
          </p:cNvPr>
          <p:cNvSpPr txBox="1"/>
          <p:nvPr/>
        </p:nvSpPr>
        <p:spPr>
          <a:xfrm>
            <a:off x="8282866" y="1447061"/>
            <a:ext cx="34358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200" dirty="0">
                <a:solidFill>
                  <a:srgbClr val="FF0000"/>
                </a:solidFill>
              </a:rPr>
              <a:t>Ngày xưa chủ yếu là thấp tim, giờ đã giảm rồi thay bằng kawa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19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842210" y="1239422"/>
            <a:ext cx="10984832" cy="505157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40000"/>
              </a:spcBef>
              <a:buFontTx/>
              <a:buNone/>
              <a:defRPr/>
            </a:pPr>
            <a:r>
              <a:rPr lang="en-US" b="1" dirty="0">
                <a:solidFill>
                  <a:srgbClr val="0432FF"/>
                </a:solidFill>
                <a:latin typeface="Calibri" panose="020F0502020204030204" pitchFamily="34" charset="0"/>
              </a:rPr>
              <a:t>3.2. </a:t>
            </a:r>
            <a:r>
              <a:rPr lang="en-US" b="1" dirty="0" err="1">
                <a:solidFill>
                  <a:srgbClr val="0432FF"/>
                </a:solidFill>
                <a:latin typeface="Calibri" panose="020F0502020204030204" pitchFamily="34" charset="0"/>
              </a:rPr>
              <a:t>Tình</a:t>
            </a:r>
            <a:r>
              <a:rPr lang="en-US" b="1" dirty="0">
                <a:solidFill>
                  <a:srgbClr val="0432FF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rgbClr val="0432FF"/>
                </a:solidFill>
                <a:latin typeface="Calibri" panose="020F0502020204030204" pitchFamily="34" charset="0"/>
              </a:rPr>
              <a:t>hình</a:t>
            </a:r>
            <a:r>
              <a:rPr lang="en-US" b="1" dirty="0">
                <a:solidFill>
                  <a:srgbClr val="0432FF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rgbClr val="0432FF"/>
                </a:solidFill>
                <a:latin typeface="Calibri" panose="020F0502020204030204" pitchFamily="34" charset="0"/>
              </a:rPr>
              <a:t>bệnh</a:t>
            </a:r>
            <a:r>
              <a:rPr lang="en-US" b="1" dirty="0">
                <a:solidFill>
                  <a:srgbClr val="0432FF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rgbClr val="0432FF"/>
                </a:solidFill>
                <a:latin typeface="Calibri" panose="020F0502020204030204" pitchFamily="34" charset="0"/>
              </a:rPr>
              <a:t>t</a:t>
            </a:r>
            <a:r>
              <a:rPr lang="en-US" b="1" dirty="0" err="1">
                <a:solidFill>
                  <a:srgbClr val="0432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alibri" panose="020F0502020204030204" pitchFamily="34" charset="0"/>
              </a:rPr>
              <a:t>ậ</a:t>
            </a:r>
            <a:r>
              <a:rPr lang="en-US" b="1" dirty="0" err="1">
                <a:solidFill>
                  <a:srgbClr val="0432FF"/>
                </a:solidFill>
                <a:latin typeface="Calibri" panose="020F0502020204030204" pitchFamily="34" charset="0"/>
              </a:rPr>
              <a:t>t</a:t>
            </a:r>
            <a:r>
              <a:rPr lang="en-US" b="1" dirty="0">
                <a:solidFill>
                  <a:srgbClr val="0432FF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rgbClr val="0432FF"/>
                </a:solidFill>
                <a:latin typeface="Calibri" panose="020F0502020204030204" pitchFamily="34" charset="0"/>
              </a:rPr>
              <a:t>trong</a:t>
            </a:r>
            <a:r>
              <a:rPr lang="en-US" b="1" dirty="0">
                <a:solidFill>
                  <a:srgbClr val="0432FF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rgbClr val="0432FF"/>
                </a:solidFill>
                <a:latin typeface="Calibri" panose="020F0502020204030204" pitchFamily="34" charset="0"/>
              </a:rPr>
              <a:t>bệnh</a:t>
            </a:r>
            <a:r>
              <a:rPr lang="en-US" b="1" dirty="0">
                <a:solidFill>
                  <a:srgbClr val="0432FF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rgbClr val="0432FF"/>
                </a:solidFill>
                <a:latin typeface="Calibri" panose="020F0502020204030204" pitchFamily="34" charset="0"/>
              </a:rPr>
              <a:t>viện</a:t>
            </a:r>
            <a:endParaRPr lang="en-US" b="1" dirty="0">
              <a:solidFill>
                <a:srgbClr val="0432FF"/>
              </a:solidFill>
              <a:latin typeface="Calibri" panose="020F0502020204030204" pitchFamily="34" charset="0"/>
            </a:endParaRPr>
          </a:p>
        </p:txBody>
      </p:sp>
      <p:sp>
        <p:nvSpPr>
          <p:cNvPr id="13315" name="Rectangle 3"/>
          <p:cNvSpPr>
            <a:spLocks noChangeArrowheads="1"/>
          </p:cNvSpPr>
          <p:nvPr/>
        </p:nvSpPr>
        <p:spPr bwMode="auto">
          <a:xfrm>
            <a:off x="1981200" y="274639"/>
            <a:ext cx="8229600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3.TÌNH HÌNH BỆNH TẬT </a:t>
            </a:r>
            <a:r>
              <a:rPr lang="en-US" altLang="en-US" b="1" dirty="0" err="1">
                <a:solidFill>
                  <a:srgbClr val="C00000"/>
                </a:solidFill>
                <a:latin typeface="+mn-lt"/>
              </a:rPr>
              <a:t>Ở</a:t>
            </a: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 TRẺ EM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0977D17-BADD-E54B-A0B5-647AC3645A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031134"/>
              </p:ext>
            </p:extLst>
          </p:nvPr>
        </p:nvGraphicFramePr>
        <p:xfrm>
          <a:off x="224588" y="1931487"/>
          <a:ext cx="11742823" cy="4782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0BD39E1-5ADD-4224-8CF6-4E54422E082D}"/>
              </a:ext>
            </a:extLst>
          </p:cNvPr>
          <p:cNvSpPr txBox="1"/>
          <p:nvPr/>
        </p:nvSpPr>
        <p:spPr>
          <a:xfrm>
            <a:off x="9020175" y="2743200"/>
            <a:ext cx="2609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200" dirty="0">
                <a:solidFill>
                  <a:srgbClr val="FF0000"/>
                </a:solidFill>
              </a:rPr>
              <a:t>SDD vẫn còn nhưng SDD nặng thì không còn thấy nữa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4FF384-6257-45A6-A2D5-83721E175C0D}"/>
              </a:ext>
            </a:extLst>
          </p:cNvPr>
          <p:cNvSpPr txBox="1"/>
          <p:nvPr/>
        </p:nvSpPr>
        <p:spPr>
          <a:xfrm>
            <a:off x="7600950" y="2466201"/>
            <a:ext cx="26098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200">
                <a:solidFill>
                  <a:srgbClr val="FF0000"/>
                </a:solidFill>
              </a:rPr>
              <a:t>Nhờ TCMR nên đã giảm nhiều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AC9E1C-E4E6-420C-ACD2-76FB8507D939}"/>
              </a:ext>
            </a:extLst>
          </p:cNvPr>
          <p:cNvSpPr txBox="1"/>
          <p:nvPr/>
        </p:nvSpPr>
        <p:spPr>
          <a:xfrm>
            <a:off x="7639050" y="5267621"/>
            <a:ext cx="2609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200" dirty="0">
                <a:solidFill>
                  <a:srgbClr val="FF0000"/>
                </a:solidFill>
              </a:rPr>
              <a:t>mùa lạnh TCM</a:t>
            </a:r>
          </a:p>
          <a:p>
            <a:r>
              <a:rPr lang="vi-VN" sz="1200" dirty="0">
                <a:solidFill>
                  <a:srgbClr val="FF0000"/>
                </a:solidFill>
              </a:rPr>
              <a:t>Mùa mưa SXH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532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ChangeArrowheads="1"/>
          </p:cNvSpPr>
          <p:nvPr/>
        </p:nvSpPr>
        <p:spPr bwMode="auto">
          <a:xfrm>
            <a:off x="738694" y="1522287"/>
            <a:ext cx="9364678" cy="4221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30000"/>
              </a:spcBef>
            </a:pP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3.3.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Tình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hình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tử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vong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trẻ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em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800" b="1" dirty="0" err="1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trong</a:t>
            </a:r>
            <a:r>
              <a:rPr lang="fr-FR" altLang="zh-CN" sz="2800" b="1" dirty="0">
                <a:solidFill>
                  <a:srgbClr val="0432FF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 BV</a:t>
            </a:r>
            <a:endParaRPr lang="fr-FR" altLang="zh-CN" sz="2800" b="1" u="sng" dirty="0">
              <a:solidFill>
                <a:srgbClr val="0432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815975" indent="-457200" eaLnBrk="1" hangingPunct="1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</a:t>
            </a:r>
            <a:r>
              <a:rPr lang="en-US" altLang="zh-CN" sz="2600" b="1" dirty="0" err="1">
                <a:highlight>
                  <a:srgbClr val="FFFF00"/>
                </a:highlight>
                <a:latin typeface="Calibri" panose="020F0502020204030204" pitchFamily="34" charset="0"/>
                <a:ea typeface="宋体" panose="02010600030101010101" pitchFamily="2" charset="-122"/>
              </a:rPr>
              <a:t>Giảm</a:t>
            </a:r>
            <a:r>
              <a:rPr lang="en-US" altLang="zh-CN" sz="2600" b="1" dirty="0">
                <a:highlight>
                  <a:srgbClr val="FFFF00"/>
                </a:highlight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600" b="1" dirty="0" err="1">
                <a:highlight>
                  <a:srgbClr val="FFFF00"/>
                </a:highlight>
                <a:latin typeface="Calibri" panose="020F0502020204030204" pitchFamily="34" charset="0"/>
                <a:ea typeface="宋体" panose="02010600030101010101" pitchFamily="2" charset="-122"/>
              </a:rPr>
              <a:t>nhiều</a:t>
            </a:r>
            <a:r>
              <a:rPr lang="en-US" altLang="zh-CN" sz="2600" b="1" dirty="0">
                <a:highlight>
                  <a:srgbClr val="FFFF00"/>
                </a:highlight>
                <a:latin typeface="Calibri" panose="020F0502020204030204" pitchFamily="34" charset="0"/>
                <a:ea typeface="宋体" panose="02010600030101010101" pitchFamily="2" charset="-122"/>
              </a:rPr>
              <a:t>: 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16% → 2,3%</a:t>
            </a:r>
          </a:p>
          <a:p>
            <a:pPr marL="358775" eaLnBrk="1" hangingPunct="1">
              <a:spcBef>
                <a:spcPts val="300"/>
              </a:spcBef>
            </a:pP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&lt; 1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tuổi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: 3,5%</a:t>
            </a:r>
          </a:p>
          <a:p>
            <a:pPr marL="358775" eaLnBrk="1" hangingPunct="1">
              <a:spcBef>
                <a:spcPts val="300"/>
              </a:spcBef>
            </a:pP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	&lt; 5 </a:t>
            </a:r>
            <a:r>
              <a:rPr lang="en-US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tuổi</a:t>
            </a:r>
            <a:r>
              <a:rPr lang="en-US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4,2%</a:t>
            </a:r>
          </a:p>
          <a:p>
            <a:pPr marL="717550" indent="-358775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fr-FR" altLang="zh-CN" sz="26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717550" indent="-358775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Chết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trước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nhập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viện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 24 </a:t>
            </a:r>
            <a:r>
              <a:rPr lang="fr-FR" altLang="zh-CN" sz="2600" b="1" dirty="0" err="1">
                <a:latin typeface="Calibri" panose="020F0502020204030204" pitchFamily="34" charset="0"/>
                <a:ea typeface="宋体" panose="02010600030101010101" pitchFamily="2" charset="-122"/>
              </a:rPr>
              <a:t>giơ</a:t>
            </a:r>
            <a:r>
              <a:rPr lang="fr-FR" altLang="zh-CN" sz="2600" b="1" dirty="0">
                <a:latin typeface="Calibri" panose="020F0502020204030204" pitchFamily="34" charset="0"/>
                <a:ea typeface="宋体" panose="02010600030101010101" pitchFamily="2" charset="-122"/>
              </a:rPr>
              <a:t>̀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: 30-50%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trường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hợp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TV</a:t>
            </a:r>
            <a:endParaRPr lang="en-US" altLang="zh-CN" sz="26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1223963" indent="-457200" eaLnBrk="1" hangingPunct="1">
              <a:spcBef>
                <a:spcPts val="300"/>
              </a:spcBef>
              <a:buFont typeface="Wingdings" pitchFamily="2" charset="2"/>
              <a:buChar char="à"/>
            </a:pP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Năng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lực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CBYT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nhi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khoa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ơ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̉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các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tuyến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cơ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sở</a:t>
            </a:r>
            <a:endParaRPr lang="fr-FR" altLang="zh-CN" sz="26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1223963" indent="-457200" eaLnBrk="1" hangingPunct="1">
              <a:spcBef>
                <a:spcPts val="300"/>
              </a:spcBef>
              <a:buFont typeface="Wingdings" pitchFamily="2" charset="2"/>
              <a:buChar char="à"/>
            </a:pP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Chuyển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viện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không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an </a:t>
            </a:r>
            <a:r>
              <a:rPr lang="fr-FR" altLang="zh-CN" sz="2600" dirty="0" err="1">
                <a:latin typeface="Calibri" panose="020F0502020204030204" pitchFamily="34" charset="0"/>
                <a:ea typeface="宋体" panose="02010600030101010101" pitchFamily="2" charset="-122"/>
              </a:rPr>
              <a:t>toàn</a:t>
            </a:r>
            <a:r>
              <a:rPr lang="fr-FR" altLang="zh-CN" sz="2600" dirty="0">
                <a:latin typeface="Calibri" panose="020F0502020204030204" pitchFamily="34" charset="0"/>
                <a:ea typeface="宋体" panose="02010600030101010101" pitchFamily="2" charset="-122"/>
              </a:rPr>
              <a:t>  </a:t>
            </a:r>
            <a:endParaRPr lang="en-US" altLang="zh-CN" sz="26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717550" indent="-358775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CN" sz="28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4339" name="Rectangle 3"/>
          <p:cNvSpPr>
            <a:spLocks noChangeArrowheads="1"/>
          </p:cNvSpPr>
          <p:nvPr/>
        </p:nvSpPr>
        <p:spPr bwMode="auto">
          <a:xfrm>
            <a:off x="1981200" y="274639"/>
            <a:ext cx="8229600" cy="7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3.TÌNH HÌNH BỆNH TẬT </a:t>
            </a:r>
            <a:r>
              <a:rPr lang="en-US" altLang="en-US" b="1" dirty="0" err="1">
                <a:solidFill>
                  <a:srgbClr val="C00000"/>
                </a:solidFill>
                <a:latin typeface="+mn-lt"/>
              </a:rPr>
              <a:t>Ở</a:t>
            </a:r>
            <a:r>
              <a:rPr lang="en-US" altLang="en-US" b="1" dirty="0">
                <a:solidFill>
                  <a:srgbClr val="C00000"/>
                </a:solidFill>
                <a:latin typeface="+mn-lt"/>
              </a:rPr>
              <a:t> TRẺ 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52D4BD-73D3-5D44-8CEA-4A24E1D06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4410" y="2368445"/>
            <a:ext cx="3095469" cy="30954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5E38E0-FC90-47CD-BCD2-1C0306D84903}"/>
              </a:ext>
            </a:extLst>
          </p:cNvPr>
          <p:cNvSpPr txBox="1"/>
          <p:nvPr/>
        </p:nvSpPr>
        <p:spPr>
          <a:xfrm>
            <a:off x="3486150" y="3048000"/>
            <a:ext cx="26098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200" dirty="0">
                <a:solidFill>
                  <a:srgbClr val="FF0000"/>
                </a:solidFill>
              </a:rPr>
              <a:t>chủ yếu là đám dưới 1y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848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2115</TotalTime>
  <Words>1128</Words>
  <Application>Microsoft Office PowerPoint</Application>
  <PresentationFormat>Widescreen</PresentationFormat>
  <Paragraphs>139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PowerPoint Presentation</vt:lpstr>
      <vt:lpstr>NỘI DUNG</vt:lpstr>
      <vt:lpstr>1. GIỚI THIỆU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KẾT LUẬN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Vu Minh Phuc - PT (VINMEC-CP-PK.TCV)</dc:creator>
  <cp:lastModifiedBy>Truong Thi Minh Thu</cp:lastModifiedBy>
  <cp:revision>60</cp:revision>
  <dcterms:created xsi:type="dcterms:W3CDTF">2019-12-28T02:03:17Z</dcterms:created>
  <dcterms:modified xsi:type="dcterms:W3CDTF">2021-01-18T02:56:57Z</dcterms:modified>
</cp:coreProperties>
</file>

<file path=docProps/thumbnail.jpeg>
</file>